
<file path=[Content_Types].xml><?xml version="1.0" encoding="utf-8"?>
<Types xmlns="http://schemas.openxmlformats.org/package/2006/content-types">
  <Default Extension="jpg" ContentType="image/jp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0" r:id="rId2"/>
    <p:sldId id="256" r:id="rId3"/>
    <p:sldId id="257" r:id="rId4"/>
    <p:sldId id="258" r:id="rId5"/>
    <p:sldId id="318" r:id="rId6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3826" autoAdjust="0"/>
  </p:normalViewPr>
  <p:slideViewPr>
    <p:cSldViewPr>
      <p:cViewPr varScale="1">
        <p:scale>
          <a:sx n="75" d="100"/>
          <a:sy n="75" d="100"/>
        </p:scale>
        <p:origin x="22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B1DF2-0EE2-47F2-995B-1BA844C9C297}" type="datetimeFigureOut">
              <a:rPr lang="zh-TW" altLang="en-US" smtClean="0"/>
              <a:t>2025/6/6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25F97-0A15-4263-944D-B8889373E0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78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25F97-0A15-4263-944D-B8889373E0E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83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各位學員大家好，今天課程要介紹的是</a:t>
            </a:r>
            <a:r>
              <a:rPr lang="en-US" altLang="zh-TW" dirty="0"/>
              <a:t>TCCIP</a:t>
            </a:r>
            <a:r>
              <a:rPr lang="zh-TW" altLang="en-US" dirty="0"/>
              <a:t>氣候變遷整合服務平台及其相關之應用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25F97-0A15-4263-944D-B8889373E0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4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該平台於國科會的指導之下，已建立約十年之久，主要針對氣候變遷相關研究、數據、知識進行完整整合。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25F97-0A15-4263-944D-B8889373E0E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303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TCCIP</a:t>
            </a:r>
            <a:r>
              <a:rPr lang="zh-TW" altLang="en-US" dirty="0"/>
              <a:t>在國科會的指導下已經運行十年。當提到氣候變遷時，大家可能聽過</a:t>
            </a:r>
            <a:r>
              <a:rPr lang="en-US" altLang="zh-TW" dirty="0"/>
              <a:t>IPCC</a:t>
            </a:r>
            <a:r>
              <a:rPr lang="zh-TW" altLang="en-US" dirty="0"/>
              <a:t>，這是聯合國發動的氣候變遷組織，每六年發布一次報告，如</a:t>
            </a:r>
            <a:r>
              <a:rPr lang="en-US" altLang="zh-TW" dirty="0"/>
              <a:t>AR4</a:t>
            </a:r>
            <a:r>
              <a:rPr lang="zh-TW" altLang="en-US" dirty="0"/>
              <a:t>、</a:t>
            </a:r>
            <a:r>
              <a:rPr lang="en-US" altLang="zh-TW" dirty="0"/>
              <a:t>AR5</a:t>
            </a:r>
            <a:r>
              <a:rPr lang="zh-TW" altLang="en-US" dirty="0"/>
              <a:t>、</a:t>
            </a:r>
            <a:r>
              <a:rPr lang="en-US" altLang="zh-TW" dirty="0"/>
              <a:t>AR6</a:t>
            </a:r>
            <a:r>
              <a:rPr lang="zh-TW" altLang="en-US" dirty="0"/>
              <a:t>等。台灣的氣候變遷歷程可追溯到</a:t>
            </a:r>
            <a:r>
              <a:rPr lang="en-US" altLang="zh-TW" dirty="0"/>
              <a:t>2003</a:t>
            </a:r>
            <a:r>
              <a:rPr lang="zh-TW" altLang="en-US" dirty="0"/>
              <a:t>年，環保署開始參與國際溝通並推動相關科研。最初，國科會成立了氣候變遷專欄，隨後也推出了</a:t>
            </a:r>
            <a:r>
              <a:rPr lang="en-US" altLang="zh-TW" dirty="0"/>
              <a:t>ECIP</a:t>
            </a:r>
            <a:r>
              <a:rPr lang="zh-TW" altLang="en-US" dirty="0"/>
              <a:t>計劃。</a:t>
            </a:r>
          </a:p>
          <a:p>
            <a:r>
              <a:rPr lang="zh-TW" altLang="en-US" dirty="0"/>
              <a:t>氣候變遷面臨的主要挑戰之一是資料的來源。</a:t>
            </a:r>
            <a:r>
              <a:rPr lang="en-US" altLang="zh-TW" dirty="0"/>
              <a:t>2003</a:t>
            </a:r>
            <a:r>
              <a:rPr lang="zh-TW" altLang="en-US" dirty="0"/>
              <a:t>年以來，國科會致力於資料的提供，並於</a:t>
            </a:r>
            <a:r>
              <a:rPr lang="en-US" altLang="zh-TW" dirty="0"/>
              <a:t>2007</a:t>
            </a:r>
            <a:r>
              <a:rPr lang="zh-TW" altLang="en-US" dirty="0"/>
              <a:t>年發展了國家氣候變遷條例政策綱領。交通部等各部門也參與了這一過程。</a:t>
            </a:r>
            <a:r>
              <a:rPr lang="en-US" altLang="zh-TW" dirty="0"/>
              <a:t>2023</a:t>
            </a:r>
            <a:r>
              <a:rPr lang="zh-TW" altLang="en-US" dirty="0"/>
              <a:t>年以後的計劃將持續到</a:t>
            </a:r>
            <a:r>
              <a:rPr lang="en-US" altLang="zh-TW" dirty="0"/>
              <a:t>2027</a:t>
            </a:r>
            <a:r>
              <a:rPr lang="zh-TW" altLang="en-US" dirty="0"/>
              <a:t>年，重點在於使用未來的氣候變遷資料進行評估，以應對未來的挑戰。接下來，我將介紹氣候變遷資料的相關內容。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25F97-0A15-4263-944D-B8889373E0E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46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謝謝各位學員的參與，今天的課程到此結束。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25F97-0A15-4263-944D-B8889373E0E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77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6303" y="1495044"/>
            <a:ext cx="10102850" cy="26670"/>
          </a:xfrm>
          <a:custGeom>
            <a:avLst/>
            <a:gdLst/>
            <a:ahLst/>
            <a:cxnLst/>
            <a:rect l="l" t="t" r="r" b="b"/>
            <a:pathLst>
              <a:path w="10102850" h="26669">
                <a:moveTo>
                  <a:pt x="10102596" y="26669"/>
                </a:moveTo>
                <a:lnTo>
                  <a:pt x="10102596" y="9905"/>
                </a:lnTo>
                <a:lnTo>
                  <a:pt x="0" y="0"/>
                </a:lnTo>
                <a:lnTo>
                  <a:pt x="0" y="16764"/>
                </a:lnTo>
                <a:lnTo>
                  <a:pt x="10102596" y="26669"/>
                </a:lnTo>
                <a:close/>
              </a:path>
            </a:pathLst>
          </a:custGeom>
          <a:solidFill>
            <a:srgbClr val="237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6303" y="6707124"/>
            <a:ext cx="10102850" cy="26034"/>
          </a:xfrm>
          <a:custGeom>
            <a:avLst/>
            <a:gdLst/>
            <a:ahLst/>
            <a:cxnLst/>
            <a:rect l="l" t="t" r="r" b="b"/>
            <a:pathLst>
              <a:path w="10102850" h="26034">
                <a:moveTo>
                  <a:pt x="10102596" y="25907"/>
                </a:moveTo>
                <a:lnTo>
                  <a:pt x="10102596" y="9143"/>
                </a:lnTo>
                <a:lnTo>
                  <a:pt x="0" y="0"/>
                </a:lnTo>
                <a:lnTo>
                  <a:pt x="0" y="16764"/>
                </a:lnTo>
                <a:lnTo>
                  <a:pt x="10102596" y="25907"/>
                </a:lnTo>
                <a:close/>
              </a:path>
            </a:pathLst>
          </a:custGeom>
          <a:solidFill>
            <a:srgbClr val="237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303" y="6455663"/>
            <a:ext cx="672083" cy="2103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46231" y="855218"/>
            <a:ext cx="7598409" cy="56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1E72AA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3F3F3F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E72AA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0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1E72AA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3F3F3F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E72AA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0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6303" y="1495044"/>
            <a:ext cx="10102850" cy="26670"/>
          </a:xfrm>
          <a:custGeom>
            <a:avLst/>
            <a:gdLst/>
            <a:ahLst/>
            <a:cxnLst/>
            <a:rect l="l" t="t" r="r" b="b"/>
            <a:pathLst>
              <a:path w="10102850" h="26669">
                <a:moveTo>
                  <a:pt x="10102596" y="26669"/>
                </a:moveTo>
                <a:lnTo>
                  <a:pt x="10102596" y="9905"/>
                </a:lnTo>
                <a:lnTo>
                  <a:pt x="0" y="0"/>
                </a:lnTo>
                <a:lnTo>
                  <a:pt x="0" y="16764"/>
                </a:lnTo>
                <a:lnTo>
                  <a:pt x="10102596" y="26669"/>
                </a:lnTo>
                <a:close/>
              </a:path>
            </a:pathLst>
          </a:custGeom>
          <a:solidFill>
            <a:srgbClr val="237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6303" y="6707124"/>
            <a:ext cx="10102850" cy="26034"/>
          </a:xfrm>
          <a:custGeom>
            <a:avLst/>
            <a:gdLst/>
            <a:ahLst/>
            <a:cxnLst/>
            <a:rect l="l" t="t" r="r" b="b"/>
            <a:pathLst>
              <a:path w="10102850" h="26034">
                <a:moveTo>
                  <a:pt x="10102596" y="25907"/>
                </a:moveTo>
                <a:lnTo>
                  <a:pt x="10102596" y="9143"/>
                </a:lnTo>
                <a:lnTo>
                  <a:pt x="0" y="0"/>
                </a:lnTo>
                <a:lnTo>
                  <a:pt x="0" y="16764"/>
                </a:lnTo>
                <a:lnTo>
                  <a:pt x="10102596" y="25907"/>
                </a:lnTo>
                <a:close/>
              </a:path>
            </a:pathLst>
          </a:custGeom>
          <a:solidFill>
            <a:srgbClr val="237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303" y="6455664"/>
            <a:ext cx="672083" cy="2103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1E72AA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E72AA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0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75011" y="4279391"/>
            <a:ext cx="5892800" cy="17145"/>
          </a:xfrm>
          <a:custGeom>
            <a:avLst/>
            <a:gdLst/>
            <a:ahLst/>
            <a:cxnLst/>
            <a:rect l="l" t="t" r="r" b="b"/>
            <a:pathLst>
              <a:path w="5892800" h="17145">
                <a:moveTo>
                  <a:pt x="5892546" y="16763"/>
                </a:moveTo>
                <a:lnTo>
                  <a:pt x="5892546" y="0"/>
                </a:lnTo>
                <a:lnTo>
                  <a:pt x="0" y="0"/>
                </a:lnTo>
                <a:lnTo>
                  <a:pt x="0" y="16764"/>
                </a:lnTo>
                <a:lnTo>
                  <a:pt x="5892546" y="1676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0055" y="2891027"/>
            <a:ext cx="1725929" cy="20543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0309" y="4730495"/>
            <a:ext cx="672083" cy="2103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1E72AA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E72AA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0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6303" y="1495044"/>
            <a:ext cx="10102850" cy="26670"/>
          </a:xfrm>
          <a:custGeom>
            <a:avLst/>
            <a:gdLst/>
            <a:ahLst/>
            <a:cxnLst/>
            <a:rect l="l" t="t" r="r" b="b"/>
            <a:pathLst>
              <a:path w="10102850" h="26669">
                <a:moveTo>
                  <a:pt x="10102596" y="26669"/>
                </a:moveTo>
                <a:lnTo>
                  <a:pt x="10102596" y="9905"/>
                </a:lnTo>
                <a:lnTo>
                  <a:pt x="0" y="0"/>
                </a:lnTo>
                <a:lnTo>
                  <a:pt x="0" y="16764"/>
                </a:lnTo>
                <a:lnTo>
                  <a:pt x="10102596" y="26669"/>
                </a:lnTo>
                <a:close/>
              </a:path>
            </a:pathLst>
          </a:custGeom>
          <a:solidFill>
            <a:srgbClr val="237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6303" y="6707123"/>
            <a:ext cx="10102850" cy="26034"/>
          </a:xfrm>
          <a:custGeom>
            <a:avLst/>
            <a:gdLst/>
            <a:ahLst/>
            <a:cxnLst/>
            <a:rect l="l" t="t" r="r" b="b"/>
            <a:pathLst>
              <a:path w="10102850" h="26034">
                <a:moveTo>
                  <a:pt x="10102596" y="25907"/>
                </a:moveTo>
                <a:lnTo>
                  <a:pt x="10102596" y="9143"/>
                </a:lnTo>
                <a:lnTo>
                  <a:pt x="0" y="0"/>
                </a:lnTo>
                <a:lnTo>
                  <a:pt x="0" y="16764"/>
                </a:lnTo>
                <a:lnTo>
                  <a:pt x="10102596" y="25907"/>
                </a:lnTo>
                <a:close/>
              </a:path>
            </a:pathLst>
          </a:custGeom>
          <a:solidFill>
            <a:srgbClr val="237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303" y="6455664"/>
            <a:ext cx="672083" cy="21031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" y="771905"/>
            <a:ext cx="10691622" cy="60144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1E72AA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0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6303" y="1495044"/>
            <a:ext cx="10102850" cy="26670"/>
          </a:xfrm>
          <a:custGeom>
            <a:avLst/>
            <a:gdLst/>
            <a:ahLst/>
            <a:cxnLst/>
            <a:rect l="l" t="t" r="r" b="b"/>
            <a:pathLst>
              <a:path w="10102850" h="26669">
                <a:moveTo>
                  <a:pt x="10102596" y="26669"/>
                </a:moveTo>
                <a:lnTo>
                  <a:pt x="10102596" y="9905"/>
                </a:lnTo>
                <a:lnTo>
                  <a:pt x="0" y="0"/>
                </a:lnTo>
                <a:lnTo>
                  <a:pt x="0" y="16764"/>
                </a:lnTo>
                <a:lnTo>
                  <a:pt x="10102596" y="26669"/>
                </a:lnTo>
                <a:close/>
              </a:path>
            </a:pathLst>
          </a:custGeom>
          <a:solidFill>
            <a:srgbClr val="237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0275" y="855218"/>
            <a:ext cx="5372100" cy="560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1E72AA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5111" y="1712201"/>
            <a:ext cx="4915535" cy="174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3F3F3F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07453" y="6493065"/>
            <a:ext cx="294766" cy="203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1E72AA"/>
                </a:solidFill>
                <a:latin typeface="Calibri"/>
                <a:cs typeface="Calibri"/>
              </a:defRPr>
            </a:lvl1pPr>
          </a:lstStyle>
          <a:p>
            <a:pPr marL="72390">
              <a:lnSpc>
                <a:spcPts val="10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audio" Target="../media/media3.mp3"/><Relationship Id="rId16" Type="http://schemas.openxmlformats.org/officeDocument/2006/relationships/image" Target="../media/image8.png"/><Relationship Id="rId1" Type="http://schemas.microsoft.com/office/2007/relationships/media" Target="../media/media3.mp3"/><Relationship Id="rId6" Type="http://schemas.openxmlformats.org/officeDocument/2006/relationships/image" Target="../media/image9.jpg"/><Relationship Id="rId11" Type="http://schemas.openxmlformats.org/officeDocument/2006/relationships/image" Target="../media/image15.jpg"/><Relationship Id="rId5" Type="http://schemas.openxmlformats.org/officeDocument/2006/relationships/image" Target="../media/image1.jpg"/><Relationship Id="rId15" Type="http://schemas.openxmlformats.org/officeDocument/2006/relationships/image" Target="../media/image19.jp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072182-6550-493E-855D-8C59FB69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275" y="733425"/>
            <a:ext cx="5372100" cy="56070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263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教材使用限制提示</a:t>
            </a:r>
            <a:endParaRPr lang="zh-TW" altLang="en-US" sz="5263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25995E-C84C-2E97-8B21-54E94E60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25" y="1800225"/>
            <a:ext cx="10196000" cy="1348959"/>
          </a:xfrm>
        </p:spPr>
        <p:txBody>
          <a:bodyPr/>
          <a:lstStyle/>
          <a:p>
            <a:r>
              <a:rPr lang="zh-TW" altLang="zh-TW" sz="3158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本教材僅限交通部、部屬機關</a:t>
            </a:r>
            <a:r>
              <a:rPr lang="en-US" altLang="zh-TW" sz="3158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158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構</a:t>
            </a:r>
            <a:r>
              <a:rPr lang="en-US" altLang="zh-TW" sz="3158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158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及經運輸研究所同意之工程</a:t>
            </a:r>
            <a:r>
              <a:rPr lang="en-US" altLang="zh-TW" sz="3158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158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顧問</a:t>
            </a:r>
            <a:r>
              <a:rPr lang="en-US" altLang="zh-TW" sz="3158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158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單位人員使用，請勿轉傳、散布。</a:t>
            </a:r>
            <a:endParaRPr lang="zh-TW" altLang="en-US" sz="3158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7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535" y="3664458"/>
            <a:ext cx="7914640" cy="17145"/>
          </a:xfrm>
          <a:custGeom>
            <a:avLst/>
            <a:gdLst/>
            <a:ahLst/>
            <a:cxnLst/>
            <a:rect l="l" t="t" r="r" b="b"/>
            <a:pathLst>
              <a:path w="7914640" h="17145">
                <a:moveTo>
                  <a:pt x="7914132" y="16763"/>
                </a:moveTo>
                <a:lnTo>
                  <a:pt x="7914132" y="0"/>
                </a:lnTo>
                <a:lnTo>
                  <a:pt x="0" y="0"/>
                </a:lnTo>
                <a:lnTo>
                  <a:pt x="0" y="16764"/>
                </a:lnTo>
                <a:lnTo>
                  <a:pt x="7914132" y="16763"/>
                </a:lnTo>
                <a:close/>
              </a:path>
            </a:pathLst>
          </a:custGeom>
          <a:solidFill>
            <a:srgbClr val="2376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16975" y="4674108"/>
            <a:ext cx="1729392" cy="206238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7733" y="6390894"/>
            <a:ext cx="3074035" cy="275590"/>
            <a:chOff x="307733" y="6390894"/>
            <a:chExt cx="3074035" cy="275590"/>
          </a:xfrm>
        </p:grpSpPr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5913" y="6390894"/>
              <a:ext cx="2395379" cy="2750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733" y="6396990"/>
              <a:ext cx="672083" cy="21031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53623" y="2925572"/>
            <a:ext cx="8248650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spc="-70" dirty="0"/>
              <a:t>TCCIP</a:t>
            </a:r>
            <a:r>
              <a:rPr sz="3850" spc="-5" dirty="0"/>
              <a:t>氣候變遷整合服務平台及其應用</a:t>
            </a:r>
            <a:endParaRPr sz="3850"/>
          </a:p>
        </p:txBody>
      </p:sp>
      <p:sp>
        <p:nvSpPr>
          <p:cNvPr id="9" name="object 9"/>
          <p:cNvSpPr txBox="1"/>
          <p:nvPr/>
        </p:nvSpPr>
        <p:spPr>
          <a:xfrm>
            <a:off x="3763660" y="5286387"/>
            <a:ext cx="5105400" cy="93281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5"/>
              </a:spcBef>
            </a:pPr>
            <a:r>
              <a:rPr sz="2100" b="1" spc="-5" dirty="0">
                <a:solidFill>
                  <a:srgbClr val="3F3F3F"/>
                </a:solidFill>
                <a:latin typeface="微軟正黑體"/>
                <a:cs typeface="微軟正黑體"/>
              </a:rPr>
              <a:t>國家災害防救科技中心</a:t>
            </a:r>
            <a:endParaRPr sz="2100" dirty="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100" b="1" spc="-15" dirty="0">
                <a:solidFill>
                  <a:srgbClr val="3F3F3F"/>
                </a:solidFill>
                <a:latin typeface="微軟正黑體"/>
                <a:cs typeface="微軟正黑體"/>
              </a:rPr>
              <a:t>臺灣氣候變遷推估資訊與調適知識平台計畫</a:t>
            </a:r>
            <a:endParaRPr sz="2100" dirty="0">
              <a:latin typeface="微軟正黑體"/>
              <a:cs typeface="微軟正黑體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81769" y="5372861"/>
            <a:ext cx="727709" cy="45796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28023" y="5884164"/>
            <a:ext cx="981455" cy="316229"/>
          </a:xfrm>
          <a:prstGeom prst="rect">
            <a:avLst/>
          </a:prstGeom>
        </p:spPr>
      </p:pic>
      <p:pic>
        <p:nvPicPr>
          <p:cNvPr id="13" name="1">
            <a:hlinkClick r:id="" action="ppaction://media"/>
            <a:extLst>
              <a:ext uri="{FF2B5EF4-FFF2-40B4-BE49-F238E27FC236}">
                <a16:creationId xmlns:a16="http://schemas.microsoft.com/office/drawing/2014/main" id="{03146E60-E40A-8C92-003B-D76661965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7988" y="4730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303" y="6455664"/>
            <a:ext cx="10102850" cy="277495"/>
            <a:chOff x="296303" y="6455664"/>
            <a:chExt cx="10102850" cy="277495"/>
          </a:xfrm>
        </p:grpSpPr>
        <p:pic>
          <p:nvPicPr>
            <p:cNvPr id="3" name="object 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303" y="6455664"/>
              <a:ext cx="672083" cy="2103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6303" y="6707124"/>
              <a:ext cx="10102850" cy="26034"/>
            </a:xfrm>
            <a:custGeom>
              <a:avLst/>
              <a:gdLst/>
              <a:ahLst/>
              <a:cxnLst/>
              <a:rect l="l" t="t" r="r" b="b"/>
              <a:pathLst>
                <a:path w="10102850" h="26034">
                  <a:moveTo>
                    <a:pt x="10102596" y="25907"/>
                  </a:moveTo>
                  <a:lnTo>
                    <a:pt x="10102596" y="9143"/>
                  </a:lnTo>
                  <a:lnTo>
                    <a:pt x="0" y="0"/>
                  </a:lnTo>
                  <a:lnTo>
                    <a:pt x="0" y="16764"/>
                  </a:lnTo>
                  <a:lnTo>
                    <a:pt x="10102596" y="25907"/>
                  </a:lnTo>
                  <a:close/>
                </a:path>
              </a:pathLst>
            </a:custGeom>
            <a:solidFill>
              <a:srgbClr val="237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1727" y="6469380"/>
              <a:ext cx="318173" cy="21335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367143" y="6460490"/>
            <a:ext cx="9334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1E72AA"/>
                </a:solidFill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05283" y="855218"/>
            <a:ext cx="4481830" cy="560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" dirty="0"/>
              <a:t>氣候變遷整合服務平台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57014" y="6330948"/>
            <a:ext cx="319722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https://tccip.ncdr.nat.gov.tw/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2929" y="1552955"/>
            <a:ext cx="9297923" cy="486384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454791" y="6390385"/>
            <a:ext cx="425323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latin typeface="微軟正黑體"/>
                <a:cs typeface="微軟正黑體"/>
              </a:rPr>
              <a:t>平台建置與維護：國家高速網路與計算中心</a:t>
            </a:r>
            <a:endParaRPr sz="1750">
              <a:latin typeface="微軟正黑體"/>
              <a:cs typeface="微軟正黑體"/>
            </a:endParaRPr>
          </a:p>
        </p:txBody>
      </p:sp>
      <p:pic>
        <p:nvPicPr>
          <p:cNvPr id="11" name="2">
            <a:hlinkClick r:id="" action="ppaction://media"/>
            <a:extLst>
              <a:ext uri="{FF2B5EF4-FFF2-40B4-BE49-F238E27FC236}">
                <a16:creationId xmlns:a16="http://schemas.microsoft.com/office/drawing/2014/main" id="{60A6FD8F-77CA-5719-0425-D81786912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7413" y="4032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6303" y="6455664"/>
            <a:ext cx="10102850" cy="277495"/>
            <a:chOff x="296303" y="6455664"/>
            <a:chExt cx="10102850" cy="277495"/>
          </a:xfrm>
        </p:grpSpPr>
        <p:pic>
          <p:nvPicPr>
            <p:cNvPr id="3" name="object 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303" y="6455664"/>
              <a:ext cx="672083" cy="2103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6303" y="6707124"/>
              <a:ext cx="10102850" cy="26034"/>
            </a:xfrm>
            <a:custGeom>
              <a:avLst/>
              <a:gdLst/>
              <a:ahLst/>
              <a:cxnLst/>
              <a:rect l="l" t="t" r="r" b="b"/>
              <a:pathLst>
                <a:path w="10102850" h="26034">
                  <a:moveTo>
                    <a:pt x="10102596" y="25907"/>
                  </a:moveTo>
                  <a:lnTo>
                    <a:pt x="10102596" y="9143"/>
                  </a:lnTo>
                  <a:lnTo>
                    <a:pt x="0" y="0"/>
                  </a:lnTo>
                  <a:lnTo>
                    <a:pt x="0" y="16764"/>
                  </a:lnTo>
                  <a:lnTo>
                    <a:pt x="10102596" y="25907"/>
                  </a:lnTo>
                  <a:close/>
                </a:path>
              </a:pathLst>
            </a:custGeom>
            <a:solidFill>
              <a:srgbClr val="2376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1727" y="6469380"/>
              <a:ext cx="318173" cy="2133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2327" y="897127"/>
            <a:ext cx="7587615" cy="4800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50" spc="-40" dirty="0"/>
              <a:t>TCCIP</a:t>
            </a:r>
            <a:r>
              <a:rPr sz="2950" dirty="0"/>
              <a:t>已提供氣候變遷服務10</a:t>
            </a:r>
            <a:r>
              <a:rPr sz="2950" spc="-10" dirty="0"/>
              <a:t>年，現已第四期</a:t>
            </a:r>
            <a:endParaRPr sz="2950"/>
          </a:p>
        </p:txBody>
      </p:sp>
      <p:grpSp>
        <p:nvGrpSpPr>
          <p:cNvPr id="7" name="object 7"/>
          <p:cNvGrpSpPr/>
          <p:nvPr/>
        </p:nvGrpSpPr>
        <p:grpSpPr>
          <a:xfrm>
            <a:off x="196481" y="5696711"/>
            <a:ext cx="9988550" cy="549910"/>
            <a:chOff x="196481" y="5696711"/>
            <a:chExt cx="9988550" cy="54991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481" y="5696711"/>
              <a:ext cx="3982211" cy="5494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8143" y="5696711"/>
              <a:ext cx="4119371" cy="5494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88174" y="5696711"/>
              <a:ext cx="3196589" cy="54940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47835" y="3448811"/>
            <a:ext cx="5125199" cy="39090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515503" y="1810511"/>
            <a:ext cx="3117850" cy="852805"/>
            <a:chOff x="1515503" y="1810511"/>
            <a:chExt cx="3117850" cy="852805"/>
          </a:xfrm>
        </p:grpSpPr>
        <p:sp>
          <p:nvSpPr>
            <p:cNvPr id="13" name="object 13"/>
            <p:cNvSpPr/>
            <p:nvPr/>
          </p:nvSpPr>
          <p:spPr>
            <a:xfrm>
              <a:off x="1526171" y="1821941"/>
              <a:ext cx="3094990" cy="829944"/>
            </a:xfrm>
            <a:custGeom>
              <a:avLst/>
              <a:gdLst/>
              <a:ahLst/>
              <a:cxnLst/>
              <a:rect l="l" t="t" r="r" b="b"/>
              <a:pathLst>
                <a:path w="3094990" h="829944">
                  <a:moveTo>
                    <a:pt x="3094482" y="414527"/>
                  </a:moveTo>
                  <a:lnTo>
                    <a:pt x="2679954" y="0"/>
                  </a:lnTo>
                  <a:lnTo>
                    <a:pt x="0" y="0"/>
                  </a:lnTo>
                  <a:lnTo>
                    <a:pt x="0" y="829818"/>
                  </a:lnTo>
                  <a:lnTo>
                    <a:pt x="2679954" y="829817"/>
                  </a:lnTo>
                  <a:lnTo>
                    <a:pt x="3094482" y="414527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15503" y="1810511"/>
              <a:ext cx="3117850" cy="852805"/>
            </a:xfrm>
            <a:custGeom>
              <a:avLst/>
              <a:gdLst/>
              <a:ahLst/>
              <a:cxnLst/>
              <a:rect l="l" t="t" r="r" b="b"/>
              <a:pathLst>
                <a:path w="3117850" h="852805">
                  <a:moveTo>
                    <a:pt x="3117342" y="429768"/>
                  </a:moveTo>
                  <a:lnTo>
                    <a:pt x="3117342" y="422910"/>
                  </a:lnTo>
                  <a:lnTo>
                    <a:pt x="2698242" y="3048"/>
                  </a:lnTo>
                  <a:lnTo>
                    <a:pt x="2695956" y="1524"/>
                  </a:lnTo>
                  <a:lnTo>
                    <a:pt x="2692908" y="0"/>
                  </a:lnTo>
                  <a:lnTo>
                    <a:pt x="4571" y="0"/>
                  </a:lnTo>
                  <a:lnTo>
                    <a:pt x="0" y="5334"/>
                  </a:lnTo>
                  <a:lnTo>
                    <a:pt x="0" y="847344"/>
                  </a:lnTo>
                  <a:lnTo>
                    <a:pt x="4572" y="852678"/>
                  </a:lnTo>
                  <a:lnTo>
                    <a:pt x="10668" y="852678"/>
                  </a:lnTo>
                  <a:lnTo>
                    <a:pt x="10668" y="22098"/>
                  </a:lnTo>
                  <a:lnTo>
                    <a:pt x="22098" y="11430"/>
                  </a:lnTo>
                  <a:lnTo>
                    <a:pt x="22098" y="22098"/>
                  </a:lnTo>
                  <a:lnTo>
                    <a:pt x="2682240" y="22098"/>
                  </a:lnTo>
                  <a:lnTo>
                    <a:pt x="2682240" y="19050"/>
                  </a:lnTo>
                  <a:lnTo>
                    <a:pt x="2690622" y="22098"/>
                  </a:lnTo>
                  <a:lnTo>
                    <a:pt x="2690622" y="27432"/>
                  </a:lnTo>
                  <a:lnTo>
                    <a:pt x="3089529" y="426339"/>
                  </a:lnTo>
                  <a:lnTo>
                    <a:pt x="3097530" y="418338"/>
                  </a:lnTo>
                  <a:lnTo>
                    <a:pt x="3097530" y="449580"/>
                  </a:lnTo>
                  <a:lnTo>
                    <a:pt x="3117342" y="429768"/>
                  </a:lnTo>
                  <a:close/>
                </a:path>
                <a:path w="3117850" h="852805">
                  <a:moveTo>
                    <a:pt x="22098" y="22098"/>
                  </a:moveTo>
                  <a:lnTo>
                    <a:pt x="22098" y="11430"/>
                  </a:lnTo>
                  <a:lnTo>
                    <a:pt x="10668" y="22098"/>
                  </a:lnTo>
                  <a:lnTo>
                    <a:pt x="22098" y="22098"/>
                  </a:lnTo>
                  <a:close/>
                </a:path>
                <a:path w="3117850" h="852805">
                  <a:moveTo>
                    <a:pt x="22098" y="829818"/>
                  </a:moveTo>
                  <a:lnTo>
                    <a:pt x="22098" y="22098"/>
                  </a:lnTo>
                  <a:lnTo>
                    <a:pt x="10668" y="22098"/>
                  </a:lnTo>
                  <a:lnTo>
                    <a:pt x="10668" y="829818"/>
                  </a:lnTo>
                  <a:lnTo>
                    <a:pt x="22098" y="829818"/>
                  </a:lnTo>
                  <a:close/>
                </a:path>
                <a:path w="3117850" h="852805">
                  <a:moveTo>
                    <a:pt x="2686050" y="829818"/>
                  </a:moveTo>
                  <a:lnTo>
                    <a:pt x="10668" y="829818"/>
                  </a:lnTo>
                  <a:lnTo>
                    <a:pt x="22098" y="841248"/>
                  </a:lnTo>
                  <a:lnTo>
                    <a:pt x="22098" y="852678"/>
                  </a:lnTo>
                  <a:lnTo>
                    <a:pt x="2682240" y="852678"/>
                  </a:lnTo>
                  <a:lnTo>
                    <a:pt x="2682240" y="833628"/>
                  </a:lnTo>
                  <a:lnTo>
                    <a:pt x="2686050" y="829818"/>
                  </a:lnTo>
                  <a:close/>
                </a:path>
                <a:path w="3117850" h="852805">
                  <a:moveTo>
                    <a:pt x="22098" y="852678"/>
                  </a:moveTo>
                  <a:lnTo>
                    <a:pt x="22098" y="841248"/>
                  </a:lnTo>
                  <a:lnTo>
                    <a:pt x="10668" y="829818"/>
                  </a:lnTo>
                  <a:lnTo>
                    <a:pt x="10668" y="852678"/>
                  </a:lnTo>
                  <a:lnTo>
                    <a:pt x="22098" y="852678"/>
                  </a:lnTo>
                  <a:close/>
                </a:path>
                <a:path w="3117850" h="852805">
                  <a:moveTo>
                    <a:pt x="2690622" y="22098"/>
                  </a:moveTo>
                  <a:lnTo>
                    <a:pt x="2682240" y="19050"/>
                  </a:lnTo>
                  <a:lnTo>
                    <a:pt x="2685288" y="22098"/>
                  </a:lnTo>
                  <a:lnTo>
                    <a:pt x="2690622" y="22098"/>
                  </a:lnTo>
                  <a:close/>
                </a:path>
                <a:path w="3117850" h="852805">
                  <a:moveTo>
                    <a:pt x="2685288" y="22098"/>
                  </a:moveTo>
                  <a:lnTo>
                    <a:pt x="2682240" y="19050"/>
                  </a:lnTo>
                  <a:lnTo>
                    <a:pt x="2682240" y="22098"/>
                  </a:lnTo>
                  <a:lnTo>
                    <a:pt x="2685288" y="22098"/>
                  </a:lnTo>
                  <a:close/>
                </a:path>
                <a:path w="3117850" h="852805">
                  <a:moveTo>
                    <a:pt x="2690622" y="829818"/>
                  </a:moveTo>
                  <a:lnTo>
                    <a:pt x="2686050" y="829818"/>
                  </a:lnTo>
                  <a:lnTo>
                    <a:pt x="2682240" y="833628"/>
                  </a:lnTo>
                  <a:lnTo>
                    <a:pt x="2690622" y="829818"/>
                  </a:lnTo>
                  <a:close/>
                </a:path>
                <a:path w="3117850" h="852805">
                  <a:moveTo>
                    <a:pt x="2690622" y="852678"/>
                  </a:moveTo>
                  <a:lnTo>
                    <a:pt x="2690622" y="829818"/>
                  </a:lnTo>
                  <a:lnTo>
                    <a:pt x="2682240" y="833628"/>
                  </a:lnTo>
                  <a:lnTo>
                    <a:pt x="2682240" y="852678"/>
                  </a:lnTo>
                  <a:lnTo>
                    <a:pt x="2690622" y="852678"/>
                  </a:lnTo>
                  <a:close/>
                </a:path>
                <a:path w="3117850" h="852805">
                  <a:moveTo>
                    <a:pt x="2690622" y="27432"/>
                  </a:moveTo>
                  <a:lnTo>
                    <a:pt x="2690622" y="22098"/>
                  </a:lnTo>
                  <a:lnTo>
                    <a:pt x="2685288" y="22098"/>
                  </a:lnTo>
                  <a:lnTo>
                    <a:pt x="2690622" y="27432"/>
                  </a:lnTo>
                  <a:close/>
                </a:path>
                <a:path w="3117850" h="852805">
                  <a:moveTo>
                    <a:pt x="3097530" y="449580"/>
                  </a:moveTo>
                  <a:lnTo>
                    <a:pt x="3097530" y="434340"/>
                  </a:lnTo>
                  <a:lnTo>
                    <a:pt x="3089529" y="426339"/>
                  </a:lnTo>
                  <a:lnTo>
                    <a:pt x="2686050" y="829818"/>
                  </a:lnTo>
                  <a:lnTo>
                    <a:pt x="2690622" y="829818"/>
                  </a:lnTo>
                  <a:lnTo>
                    <a:pt x="2690622" y="852678"/>
                  </a:lnTo>
                  <a:lnTo>
                    <a:pt x="2692908" y="852678"/>
                  </a:lnTo>
                  <a:lnTo>
                    <a:pt x="2695956" y="851154"/>
                  </a:lnTo>
                  <a:lnTo>
                    <a:pt x="3097530" y="449580"/>
                  </a:lnTo>
                  <a:close/>
                </a:path>
                <a:path w="3117850" h="852805">
                  <a:moveTo>
                    <a:pt x="3097530" y="434340"/>
                  </a:moveTo>
                  <a:lnTo>
                    <a:pt x="3097530" y="418338"/>
                  </a:lnTo>
                  <a:lnTo>
                    <a:pt x="3089529" y="426339"/>
                  </a:lnTo>
                  <a:lnTo>
                    <a:pt x="3097530" y="43434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21669" y="1817624"/>
            <a:ext cx="2695575" cy="124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50" b="1" spc="-20" dirty="0">
                <a:solidFill>
                  <a:srgbClr val="00009A"/>
                </a:solidFill>
                <a:latin typeface="微軟正黑體"/>
                <a:cs typeface="微軟正黑體"/>
              </a:rPr>
              <a:t>國發會</a:t>
            </a:r>
            <a:endParaRPr sz="175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</a:pPr>
            <a:r>
              <a:rPr sz="1750" spc="-5" dirty="0">
                <a:solidFill>
                  <a:srgbClr val="00009A"/>
                </a:solidFill>
                <a:latin typeface="微軟正黑體"/>
                <a:cs typeface="微軟正黑體"/>
              </a:rPr>
              <a:t>國家氣候變遷調適政策綱領</a:t>
            </a:r>
            <a:endParaRPr sz="175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750" spc="-10" dirty="0">
                <a:solidFill>
                  <a:srgbClr val="00009A"/>
                </a:solidFill>
                <a:latin typeface="微軟正黑體"/>
                <a:cs typeface="微軟正黑體"/>
              </a:rPr>
              <a:t>/行動方案</a:t>
            </a:r>
            <a:endParaRPr sz="1750">
              <a:latin typeface="微軟正黑體"/>
              <a:cs typeface="微軟正黑體"/>
            </a:endParaRPr>
          </a:p>
          <a:p>
            <a:pPr marL="390525">
              <a:lnSpc>
                <a:spcPct val="100000"/>
              </a:lnSpc>
              <a:spcBef>
                <a:spcPts val="745"/>
              </a:spcBef>
            </a:pPr>
            <a:r>
              <a:rPr sz="2100" spc="-10" dirty="0">
                <a:latin typeface="微軟正黑體"/>
                <a:cs typeface="微軟正黑體"/>
              </a:rPr>
              <a:t>前期：2012-</a:t>
            </a:r>
            <a:r>
              <a:rPr sz="2100" spc="-20" dirty="0">
                <a:latin typeface="微軟正黑體"/>
                <a:cs typeface="微軟正黑體"/>
              </a:rPr>
              <a:t>2017</a:t>
            </a:r>
            <a:endParaRPr sz="2100">
              <a:latin typeface="微軟正黑體"/>
              <a:cs typeface="微軟正黑體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77753" y="1810511"/>
            <a:ext cx="3602990" cy="852805"/>
            <a:chOff x="4277753" y="1810511"/>
            <a:chExt cx="3602990" cy="852805"/>
          </a:xfrm>
        </p:grpSpPr>
        <p:sp>
          <p:nvSpPr>
            <p:cNvPr id="17" name="object 17"/>
            <p:cNvSpPr/>
            <p:nvPr/>
          </p:nvSpPr>
          <p:spPr>
            <a:xfrm>
              <a:off x="4305185" y="1821941"/>
              <a:ext cx="3559810" cy="829944"/>
            </a:xfrm>
            <a:custGeom>
              <a:avLst/>
              <a:gdLst/>
              <a:ahLst/>
              <a:cxnLst/>
              <a:rect l="l" t="t" r="r" b="b"/>
              <a:pathLst>
                <a:path w="3559809" h="829944">
                  <a:moveTo>
                    <a:pt x="3559302" y="414527"/>
                  </a:moveTo>
                  <a:lnTo>
                    <a:pt x="3144012" y="0"/>
                  </a:lnTo>
                  <a:lnTo>
                    <a:pt x="0" y="0"/>
                  </a:lnTo>
                  <a:lnTo>
                    <a:pt x="414528" y="414528"/>
                  </a:lnTo>
                  <a:lnTo>
                    <a:pt x="0" y="829818"/>
                  </a:lnTo>
                  <a:lnTo>
                    <a:pt x="3144012" y="829817"/>
                  </a:lnTo>
                  <a:lnTo>
                    <a:pt x="3559302" y="414527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77753" y="1810511"/>
              <a:ext cx="3602990" cy="852805"/>
            </a:xfrm>
            <a:custGeom>
              <a:avLst/>
              <a:gdLst/>
              <a:ahLst/>
              <a:cxnLst/>
              <a:rect l="l" t="t" r="r" b="b"/>
              <a:pathLst>
                <a:path w="3602990" h="852805">
                  <a:moveTo>
                    <a:pt x="3602736" y="425957"/>
                  </a:moveTo>
                  <a:lnTo>
                    <a:pt x="3176016" y="0"/>
                  </a:lnTo>
                  <a:lnTo>
                    <a:pt x="0" y="0"/>
                  </a:lnTo>
                  <a:lnTo>
                    <a:pt x="27432" y="27432"/>
                  </a:lnTo>
                  <a:lnTo>
                    <a:pt x="27432" y="22097"/>
                  </a:lnTo>
                  <a:lnTo>
                    <a:pt x="35052" y="3047"/>
                  </a:lnTo>
                  <a:lnTo>
                    <a:pt x="54101" y="22097"/>
                  </a:lnTo>
                  <a:lnTo>
                    <a:pt x="3163824" y="22097"/>
                  </a:lnTo>
                  <a:lnTo>
                    <a:pt x="3163824" y="19049"/>
                  </a:lnTo>
                  <a:lnTo>
                    <a:pt x="3171444" y="22097"/>
                  </a:lnTo>
                  <a:lnTo>
                    <a:pt x="3171444" y="26669"/>
                  </a:lnTo>
                  <a:lnTo>
                    <a:pt x="3571113" y="426338"/>
                  </a:lnTo>
                  <a:lnTo>
                    <a:pt x="3579114" y="418337"/>
                  </a:lnTo>
                  <a:lnTo>
                    <a:pt x="3579114" y="449580"/>
                  </a:lnTo>
                  <a:lnTo>
                    <a:pt x="3602736" y="425957"/>
                  </a:lnTo>
                  <a:close/>
                </a:path>
                <a:path w="3602990" h="852805">
                  <a:moveTo>
                    <a:pt x="434340" y="449580"/>
                  </a:moveTo>
                  <a:lnTo>
                    <a:pt x="434340" y="434340"/>
                  </a:lnTo>
                  <a:lnTo>
                    <a:pt x="426339" y="426339"/>
                  </a:lnTo>
                  <a:lnTo>
                    <a:pt x="0" y="852678"/>
                  </a:lnTo>
                  <a:lnTo>
                    <a:pt x="27431" y="852678"/>
                  </a:lnTo>
                  <a:lnTo>
                    <a:pt x="27432" y="829818"/>
                  </a:lnTo>
                  <a:lnTo>
                    <a:pt x="54101" y="829818"/>
                  </a:lnTo>
                  <a:lnTo>
                    <a:pt x="434340" y="449580"/>
                  </a:lnTo>
                  <a:close/>
                </a:path>
                <a:path w="3602990" h="852805">
                  <a:moveTo>
                    <a:pt x="54101" y="22097"/>
                  </a:moveTo>
                  <a:lnTo>
                    <a:pt x="35052" y="3047"/>
                  </a:lnTo>
                  <a:lnTo>
                    <a:pt x="27432" y="22097"/>
                  </a:lnTo>
                  <a:lnTo>
                    <a:pt x="54101" y="22097"/>
                  </a:lnTo>
                  <a:close/>
                </a:path>
                <a:path w="3602990" h="852805">
                  <a:moveTo>
                    <a:pt x="457962" y="425958"/>
                  </a:moveTo>
                  <a:lnTo>
                    <a:pt x="54101" y="22097"/>
                  </a:lnTo>
                  <a:lnTo>
                    <a:pt x="27432" y="22097"/>
                  </a:lnTo>
                  <a:lnTo>
                    <a:pt x="27432" y="27432"/>
                  </a:lnTo>
                  <a:lnTo>
                    <a:pt x="426339" y="426339"/>
                  </a:lnTo>
                  <a:lnTo>
                    <a:pt x="434340" y="418338"/>
                  </a:lnTo>
                  <a:lnTo>
                    <a:pt x="434340" y="449580"/>
                  </a:lnTo>
                  <a:lnTo>
                    <a:pt x="457962" y="425958"/>
                  </a:lnTo>
                  <a:close/>
                </a:path>
                <a:path w="3602990" h="852805">
                  <a:moveTo>
                    <a:pt x="54101" y="829818"/>
                  </a:moveTo>
                  <a:lnTo>
                    <a:pt x="27432" y="829818"/>
                  </a:lnTo>
                  <a:lnTo>
                    <a:pt x="35052" y="848868"/>
                  </a:lnTo>
                  <a:lnTo>
                    <a:pt x="54101" y="829818"/>
                  </a:lnTo>
                  <a:close/>
                </a:path>
                <a:path w="3602990" h="852805">
                  <a:moveTo>
                    <a:pt x="3167634" y="829817"/>
                  </a:moveTo>
                  <a:lnTo>
                    <a:pt x="54101" y="829818"/>
                  </a:lnTo>
                  <a:lnTo>
                    <a:pt x="35052" y="848868"/>
                  </a:lnTo>
                  <a:lnTo>
                    <a:pt x="27432" y="829818"/>
                  </a:lnTo>
                  <a:lnTo>
                    <a:pt x="27431" y="852678"/>
                  </a:lnTo>
                  <a:lnTo>
                    <a:pt x="3163824" y="852677"/>
                  </a:lnTo>
                  <a:lnTo>
                    <a:pt x="3163824" y="833627"/>
                  </a:lnTo>
                  <a:lnTo>
                    <a:pt x="3167634" y="829817"/>
                  </a:lnTo>
                  <a:close/>
                </a:path>
                <a:path w="3602990" h="852805">
                  <a:moveTo>
                    <a:pt x="434340" y="434340"/>
                  </a:moveTo>
                  <a:lnTo>
                    <a:pt x="434340" y="418338"/>
                  </a:lnTo>
                  <a:lnTo>
                    <a:pt x="426339" y="426339"/>
                  </a:lnTo>
                  <a:lnTo>
                    <a:pt x="434340" y="434340"/>
                  </a:lnTo>
                  <a:close/>
                </a:path>
                <a:path w="3602990" h="852805">
                  <a:moveTo>
                    <a:pt x="3171444" y="22097"/>
                  </a:moveTo>
                  <a:lnTo>
                    <a:pt x="3163824" y="19049"/>
                  </a:lnTo>
                  <a:lnTo>
                    <a:pt x="3166872" y="22097"/>
                  </a:lnTo>
                  <a:lnTo>
                    <a:pt x="3171444" y="22097"/>
                  </a:lnTo>
                  <a:close/>
                </a:path>
                <a:path w="3602990" h="852805">
                  <a:moveTo>
                    <a:pt x="3166872" y="22097"/>
                  </a:moveTo>
                  <a:lnTo>
                    <a:pt x="3163824" y="19049"/>
                  </a:lnTo>
                  <a:lnTo>
                    <a:pt x="3163824" y="22097"/>
                  </a:lnTo>
                  <a:lnTo>
                    <a:pt x="3166872" y="22097"/>
                  </a:lnTo>
                  <a:close/>
                </a:path>
                <a:path w="3602990" h="852805">
                  <a:moveTo>
                    <a:pt x="3171444" y="829817"/>
                  </a:moveTo>
                  <a:lnTo>
                    <a:pt x="3167634" y="829817"/>
                  </a:lnTo>
                  <a:lnTo>
                    <a:pt x="3163824" y="833627"/>
                  </a:lnTo>
                  <a:lnTo>
                    <a:pt x="3171444" y="829817"/>
                  </a:lnTo>
                  <a:close/>
                </a:path>
                <a:path w="3602990" h="852805">
                  <a:moveTo>
                    <a:pt x="3171444" y="852677"/>
                  </a:moveTo>
                  <a:lnTo>
                    <a:pt x="3171444" y="829817"/>
                  </a:lnTo>
                  <a:lnTo>
                    <a:pt x="3163824" y="833627"/>
                  </a:lnTo>
                  <a:lnTo>
                    <a:pt x="3163824" y="852677"/>
                  </a:lnTo>
                  <a:lnTo>
                    <a:pt x="3171444" y="852677"/>
                  </a:lnTo>
                  <a:close/>
                </a:path>
                <a:path w="3602990" h="852805">
                  <a:moveTo>
                    <a:pt x="3171444" y="26669"/>
                  </a:moveTo>
                  <a:lnTo>
                    <a:pt x="3171444" y="22097"/>
                  </a:lnTo>
                  <a:lnTo>
                    <a:pt x="3166872" y="22097"/>
                  </a:lnTo>
                  <a:lnTo>
                    <a:pt x="3171444" y="26669"/>
                  </a:lnTo>
                  <a:close/>
                </a:path>
                <a:path w="3602990" h="852805">
                  <a:moveTo>
                    <a:pt x="3579114" y="449580"/>
                  </a:moveTo>
                  <a:lnTo>
                    <a:pt x="3579114" y="434339"/>
                  </a:lnTo>
                  <a:lnTo>
                    <a:pt x="3571113" y="426338"/>
                  </a:lnTo>
                  <a:lnTo>
                    <a:pt x="3167634" y="829817"/>
                  </a:lnTo>
                  <a:lnTo>
                    <a:pt x="3171444" y="829817"/>
                  </a:lnTo>
                  <a:lnTo>
                    <a:pt x="3171444" y="852677"/>
                  </a:lnTo>
                  <a:lnTo>
                    <a:pt x="3176016" y="852677"/>
                  </a:lnTo>
                  <a:lnTo>
                    <a:pt x="3579114" y="449580"/>
                  </a:lnTo>
                  <a:close/>
                </a:path>
                <a:path w="3602990" h="852805">
                  <a:moveTo>
                    <a:pt x="3579114" y="434339"/>
                  </a:moveTo>
                  <a:lnTo>
                    <a:pt x="3579114" y="418337"/>
                  </a:lnTo>
                  <a:lnTo>
                    <a:pt x="3571113" y="426338"/>
                  </a:lnTo>
                  <a:lnTo>
                    <a:pt x="3579114" y="434339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688711" y="1817624"/>
            <a:ext cx="2521585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00"/>
              </a:spcBef>
            </a:pPr>
            <a:r>
              <a:rPr sz="1750" b="1" spc="-10" dirty="0">
                <a:solidFill>
                  <a:srgbClr val="00009A"/>
                </a:solidFill>
                <a:latin typeface="微軟正黑體"/>
                <a:cs typeface="微軟正黑體"/>
              </a:rPr>
              <a:t>溫室氣體減量管理法</a:t>
            </a:r>
            <a:endParaRPr sz="1750">
              <a:latin typeface="微軟正黑體"/>
              <a:cs typeface="微軟正黑體"/>
            </a:endParaRPr>
          </a:p>
          <a:p>
            <a:pPr marL="270510" algn="ctr">
              <a:lnSpc>
                <a:spcPct val="100000"/>
              </a:lnSpc>
            </a:pPr>
            <a:r>
              <a:rPr sz="1750" spc="-5" dirty="0">
                <a:solidFill>
                  <a:srgbClr val="00009A"/>
                </a:solidFill>
                <a:latin typeface="微軟正黑體"/>
                <a:cs typeface="微軟正黑體"/>
              </a:rPr>
              <a:t>因應氣候變遷行動綱領</a:t>
            </a:r>
            <a:endParaRPr sz="1750">
              <a:latin typeface="微軟正黑體"/>
              <a:cs typeface="微軟正黑體"/>
            </a:endParaRPr>
          </a:p>
          <a:p>
            <a:pPr marL="270510" algn="ctr">
              <a:lnSpc>
                <a:spcPct val="100000"/>
              </a:lnSpc>
              <a:spcBef>
                <a:spcPts val="5"/>
              </a:spcBef>
            </a:pPr>
            <a:r>
              <a:rPr sz="1750" spc="-10" dirty="0">
                <a:solidFill>
                  <a:srgbClr val="00009A"/>
                </a:solidFill>
                <a:latin typeface="微軟正黑體"/>
                <a:cs typeface="微軟正黑體"/>
              </a:rPr>
              <a:t>/行動方案</a:t>
            </a:r>
            <a:endParaRPr sz="175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100" spc="-10" dirty="0">
                <a:latin typeface="微軟正黑體"/>
                <a:cs typeface="微軟正黑體"/>
              </a:rPr>
              <a:t>現階段：2018-</a:t>
            </a:r>
            <a:r>
              <a:rPr sz="2100" spc="-20" dirty="0">
                <a:latin typeface="微軟正黑體"/>
                <a:cs typeface="微軟正黑體"/>
              </a:rPr>
              <a:t>2022</a:t>
            </a:r>
            <a:endParaRPr sz="2100">
              <a:latin typeface="微軟正黑體"/>
              <a:cs typeface="微軟正黑體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62285" y="4005834"/>
            <a:ext cx="3971925" cy="1079500"/>
            <a:chOff x="3962285" y="4005834"/>
            <a:chExt cx="3971925" cy="1079500"/>
          </a:xfrm>
        </p:grpSpPr>
        <p:sp>
          <p:nvSpPr>
            <p:cNvPr id="21" name="object 21"/>
            <p:cNvSpPr/>
            <p:nvPr/>
          </p:nvSpPr>
          <p:spPr>
            <a:xfrm>
              <a:off x="3988955" y="4016502"/>
              <a:ext cx="3929379" cy="1057910"/>
            </a:xfrm>
            <a:custGeom>
              <a:avLst/>
              <a:gdLst/>
              <a:ahLst/>
              <a:cxnLst/>
              <a:rect l="l" t="t" r="r" b="b"/>
              <a:pathLst>
                <a:path w="3929379" h="1057910">
                  <a:moveTo>
                    <a:pt x="3928872" y="528827"/>
                  </a:moveTo>
                  <a:lnTo>
                    <a:pt x="3400044" y="0"/>
                  </a:lnTo>
                  <a:lnTo>
                    <a:pt x="0" y="0"/>
                  </a:lnTo>
                  <a:lnTo>
                    <a:pt x="528828" y="528828"/>
                  </a:lnTo>
                  <a:lnTo>
                    <a:pt x="0" y="1057656"/>
                  </a:lnTo>
                  <a:lnTo>
                    <a:pt x="3400044" y="1057655"/>
                  </a:lnTo>
                  <a:lnTo>
                    <a:pt x="3928872" y="528827"/>
                  </a:lnTo>
                  <a:close/>
                </a:path>
              </a:pathLst>
            </a:custGeom>
            <a:solidFill>
              <a:srgbClr val="C3D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62285" y="4005834"/>
              <a:ext cx="3971925" cy="1079500"/>
            </a:xfrm>
            <a:custGeom>
              <a:avLst/>
              <a:gdLst/>
              <a:ahLst/>
              <a:cxnLst/>
              <a:rect l="l" t="t" r="r" b="b"/>
              <a:pathLst>
                <a:path w="3971925" h="1079500">
                  <a:moveTo>
                    <a:pt x="3971544" y="539495"/>
                  </a:moveTo>
                  <a:lnTo>
                    <a:pt x="3431286" y="0"/>
                  </a:lnTo>
                  <a:lnTo>
                    <a:pt x="0" y="0"/>
                  </a:lnTo>
                  <a:lnTo>
                    <a:pt x="26670" y="26632"/>
                  </a:lnTo>
                  <a:lnTo>
                    <a:pt x="26670" y="22097"/>
                  </a:lnTo>
                  <a:lnTo>
                    <a:pt x="35052" y="3047"/>
                  </a:lnTo>
                  <a:lnTo>
                    <a:pt x="54101" y="22097"/>
                  </a:lnTo>
                  <a:lnTo>
                    <a:pt x="3419094" y="22097"/>
                  </a:lnTo>
                  <a:lnTo>
                    <a:pt x="3419094" y="19049"/>
                  </a:lnTo>
                  <a:lnTo>
                    <a:pt x="3426714" y="22097"/>
                  </a:lnTo>
                  <a:lnTo>
                    <a:pt x="3426714" y="26659"/>
                  </a:lnTo>
                  <a:lnTo>
                    <a:pt x="3940291" y="539495"/>
                  </a:lnTo>
                  <a:lnTo>
                    <a:pt x="3947922" y="531875"/>
                  </a:lnTo>
                  <a:lnTo>
                    <a:pt x="3947922" y="563084"/>
                  </a:lnTo>
                  <a:lnTo>
                    <a:pt x="3971544" y="539495"/>
                  </a:lnTo>
                  <a:close/>
                </a:path>
                <a:path w="3971925" h="1079500">
                  <a:moveTo>
                    <a:pt x="547878" y="563118"/>
                  </a:moveTo>
                  <a:lnTo>
                    <a:pt x="547878" y="547116"/>
                  </a:lnTo>
                  <a:lnTo>
                    <a:pt x="540247" y="539496"/>
                  </a:lnTo>
                  <a:lnTo>
                    <a:pt x="0" y="1078992"/>
                  </a:lnTo>
                  <a:lnTo>
                    <a:pt x="26670" y="1078992"/>
                  </a:lnTo>
                  <a:lnTo>
                    <a:pt x="26670" y="1056894"/>
                  </a:lnTo>
                  <a:lnTo>
                    <a:pt x="54101" y="1056894"/>
                  </a:lnTo>
                  <a:lnTo>
                    <a:pt x="547878" y="563118"/>
                  </a:lnTo>
                  <a:close/>
                </a:path>
                <a:path w="3971925" h="1079500">
                  <a:moveTo>
                    <a:pt x="54101" y="22097"/>
                  </a:moveTo>
                  <a:lnTo>
                    <a:pt x="35052" y="3047"/>
                  </a:lnTo>
                  <a:lnTo>
                    <a:pt x="26670" y="22097"/>
                  </a:lnTo>
                  <a:lnTo>
                    <a:pt x="54101" y="22097"/>
                  </a:lnTo>
                  <a:close/>
                </a:path>
                <a:path w="3971925" h="1079500">
                  <a:moveTo>
                    <a:pt x="571500" y="539496"/>
                  </a:moveTo>
                  <a:lnTo>
                    <a:pt x="54101" y="22097"/>
                  </a:lnTo>
                  <a:lnTo>
                    <a:pt x="26670" y="22097"/>
                  </a:lnTo>
                  <a:lnTo>
                    <a:pt x="26670" y="26632"/>
                  </a:lnTo>
                  <a:lnTo>
                    <a:pt x="540247" y="539496"/>
                  </a:lnTo>
                  <a:lnTo>
                    <a:pt x="547878" y="531876"/>
                  </a:lnTo>
                  <a:lnTo>
                    <a:pt x="547878" y="563118"/>
                  </a:lnTo>
                  <a:lnTo>
                    <a:pt x="571500" y="539496"/>
                  </a:lnTo>
                  <a:close/>
                </a:path>
                <a:path w="3971925" h="1079500">
                  <a:moveTo>
                    <a:pt x="54101" y="1056894"/>
                  </a:moveTo>
                  <a:lnTo>
                    <a:pt x="26670" y="1056894"/>
                  </a:lnTo>
                  <a:lnTo>
                    <a:pt x="35052" y="1075944"/>
                  </a:lnTo>
                  <a:lnTo>
                    <a:pt x="54101" y="1056894"/>
                  </a:lnTo>
                  <a:close/>
                </a:path>
                <a:path w="3971925" h="1079500">
                  <a:moveTo>
                    <a:pt x="3422146" y="1056893"/>
                  </a:moveTo>
                  <a:lnTo>
                    <a:pt x="54101" y="1056894"/>
                  </a:lnTo>
                  <a:lnTo>
                    <a:pt x="35052" y="1075944"/>
                  </a:lnTo>
                  <a:lnTo>
                    <a:pt x="26670" y="1056894"/>
                  </a:lnTo>
                  <a:lnTo>
                    <a:pt x="26670" y="1078992"/>
                  </a:lnTo>
                  <a:lnTo>
                    <a:pt x="3419094" y="1078991"/>
                  </a:lnTo>
                  <a:lnTo>
                    <a:pt x="3419094" y="1059941"/>
                  </a:lnTo>
                  <a:lnTo>
                    <a:pt x="3422146" y="1056893"/>
                  </a:lnTo>
                  <a:close/>
                </a:path>
                <a:path w="3971925" h="1079500">
                  <a:moveTo>
                    <a:pt x="547878" y="547116"/>
                  </a:moveTo>
                  <a:lnTo>
                    <a:pt x="547878" y="531876"/>
                  </a:lnTo>
                  <a:lnTo>
                    <a:pt x="540247" y="539496"/>
                  </a:lnTo>
                  <a:lnTo>
                    <a:pt x="547878" y="547116"/>
                  </a:lnTo>
                  <a:close/>
                </a:path>
                <a:path w="3971925" h="1079500">
                  <a:moveTo>
                    <a:pt x="3426714" y="22097"/>
                  </a:moveTo>
                  <a:lnTo>
                    <a:pt x="3419094" y="19049"/>
                  </a:lnTo>
                  <a:lnTo>
                    <a:pt x="3422146" y="22097"/>
                  </a:lnTo>
                  <a:lnTo>
                    <a:pt x="3426714" y="22097"/>
                  </a:lnTo>
                  <a:close/>
                </a:path>
                <a:path w="3971925" h="1079500">
                  <a:moveTo>
                    <a:pt x="3422146" y="22097"/>
                  </a:moveTo>
                  <a:lnTo>
                    <a:pt x="3419094" y="19049"/>
                  </a:lnTo>
                  <a:lnTo>
                    <a:pt x="3419094" y="22097"/>
                  </a:lnTo>
                  <a:lnTo>
                    <a:pt x="3422146" y="22097"/>
                  </a:lnTo>
                  <a:close/>
                </a:path>
                <a:path w="3971925" h="1079500">
                  <a:moveTo>
                    <a:pt x="3426714" y="1056893"/>
                  </a:moveTo>
                  <a:lnTo>
                    <a:pt x="3422146" y="1056893"/>
                  </a:lnTo>
                  <a:lnTo>
                    <a:pt x="3419094" y="1059941"/>
                  </a:lnTo>
                  <a:lnTo>
                    <a:pt x="3426714" y="1056893"/>
                  </a:lnTo>
                  <a:close/>
                </a:path>
                <a:path w="3971925" h="1079500">
                  <a:moveTo>
                    <a:pt x="3426714" y="1078991"/>
                  </a:moveTo>
                  <a:lnTo>
                    <a:pt x="3426714" y="1056893"/>
                  </a:lnTo>
                  <a:lnTo>
                    <a:pt x="3419094" y="1059941"/>
                  </a:lnTo>
                  <a:lnTo>
                    <a:pt x="3419094" y="1078991"/>
                  </a:lnTo>
                  <a:lnTo>
                    <a:pt x="3426714" y="1078991"/>
                  </a:lnTo>
                  <a:close/>
                </a:path>
                <a:path w="3971925" h="1079500">
                  <a:moveTo>
                    <a:pt x="3426714" y="26659"/>
                  </a:moveTo>
                  <a:lnTo>
                    <a:pt x="3426714" y="22097"/>
                  </a:lnTo>
                  <a:lnTo>
                    <a:pt x="3422146" y="22097"/>
                  </a:lnTo>
                  <a:lnTo>
                    <a:pt x="3426714" y="26659"/>
                  </a:lnTo>
                  <a:close/>
                </a:path>
                <a:path w="3971925" h="1079500">
                  <a:moveTo>
                    <a:pt x="3947922" y="563084"/>
                  </a:moveTo>
                  <a:lnTo>
                    <a:pt x="3947922" y="547115"/>
                  </a:lnTo>
                  <a:lnTo>
                    <a:pt x="3940291" y="539495"/>
                  </a:lnTo>
                  <a:lnTo>
                    <a:pt x="3422146" y="1056893"/>
                  </a:lnTo>
                  <a:lnTo>
                    <a:pt x="3426714" y="1056893"/>
                  </a:lnTo>
                  <a:lnTo>
                    <a:pt x="3426714" y="1078991"/>
                  </a:lnTo>
                  <a:lnTo>
                    <a:pt x="3431286" y="1078991"/>
                  </a:lnTo>
                  <a:lnTo>
                    <a:pt x="3947922" y="563084"/>
                  </a:lnTo>
                  <a:close/>
                </a:path>
                <a:path w="3971925" h="1079500">
                  <a:moveTo>
                    <a:pt x="3947922" y="547115"/>
                  </a:moveTo>
                  <a:lnTo>
                    <a:pt x="3947922" y="531875"/>
                  </a:lnTo>
                  <a:lnTo>
                    <a:pt x="3940291" y="539495"/>
                  </a:lnTo>
                  <a:lnTo>
                    <a:pt x="3947922" y="547115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29491" y="4018026"/>
              <a:ext cx="1397508" cy="38709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373385" y="4526534"/>
            <a:ext cx="2593975" cy="169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1860" marR="5080" indent="-334010">
              <a:lnSpc>
                <a:spcPct val="100000"/>
              </a:lnSpc>
              <a:spcBef>
                <a:spcPts val="100"/>
              </a:spcBef>
            </a:pPr>
            <a:r>
              <a:rPr sz="1750" b="1" spc="-10" dirty="0">
                <a:solidFill>
                  <a:srgbClr val="C00000"/>
                </a:solidFill>
                <a:latin typeface="微軟正黑體"/>
                <a:cs typeface="微軟正黑體"/>
              </a:rPr>
              <a:t>氣候變遷推估資訊與調適知識平台</a:t>
            </a:r>
            <a:endParaRPr sz="175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100" spc="-10" dirty="0">
                <a:latin typeface="微軟正黑體"/>
                <a:cs typeface="微軟正黑體"/>
              </a:rPr>
              <a:t>第三期：2017-</a:t>
            </a:r>
            <a:r>
              <a:rPr sz="2100" spc="-20" dirty="0">
                <a:latin typeface="微軟正黑體"/>
                <a:cs typeface="微軟正黑體"/>
              </a:rPr>
              <a:t>2022</a:t>
            </a:r>
            <a:endParaRPr sz="2100">
              <a:latin typeface="微軟正黑體"/>
              <a:cs typeface="微軟正黑體"/>
            </a:endParaRPr>
          </a:p>
          <a:p>
            <a:pPr marL="635" algn="ctr">
              <a:lnSpc>
                <a:spcPct val="100000"/>
              </a:lnSpc>
              <a:spcBef>
                <a:spcPts val="1300"/>
              </a:spcBef>
            </a:pPr>
            <a:r>
              <a:rPr sz="1750" dirty="0">
                <a:latin typeface="Calibri"/>
                <a:cs typeface="Calibri"/>
              </a:rPr>
              <a:t>IPCC </a:t>
            </a:r>
            <a:r>
              <a:rPr sz="1750" spc="-25" dirty="0">
                <a:latin typeface="Calibri"/>
                <a:cs typeface="Calibri"/>
              </a:rPr>
              <a:t>AR5</a:t>
            </a:r>
            <a:endParaRPr sz="175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685"/>
              </a:spcBef>
            </a:pPr>
            <a:r>
              <a:rPr sz="1050" spc="-10" dirty="0">
                <a:latin typeface="Calibri"/>
                <a:cs typeface="Calibri"/>
              </a:rPr>
              <a:t>2013/14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89623" y="4002023"/>
            <a:ext cx="1538605" cy="1102360"/>
            <a:chOff x="189623" y="4002023"/>
            <a:chExt cx="1538605" cy="1102360"/>
          </a:xfrm>
        </p:grpSpPr>
        <p:sp>
          <p:nvSpPr>
            <p:cNvPr id="26" name="object 26"/>
            <p:cNvSpPr/>
            <p:nvPr/>
          </p:nvSpPr>
          <p:spPr>
            <a:xfrm>
              <a:off x="200291" y="4012691"/>
              <a:ext cx="1515745" cy="1080135"/>
            </a:xfrm>
            <a:custGeom>
              <a:avLst/>
              <a:gdLst/>
              <a:ahLst/>
              <a:cxnLst/>
              <a:rect l="l" t="t" r="r" b="b"/>
              <a:pathLst>
                <a:path w="1515745" h="1080135">
                  <a:moveTo>
                    <a:pt x="1515618" y="540257"/>
                  </a:moveTo>
                  <a:lnTo>
                    <a:pt x="976122" y="0"/>
                  </a:lnTo>
                  <a:lnTo>
                    <a:pt x="0" y="0"/>
                  </a:lnTo>
                  <a:lnTo>
                    <a:pt x="0" y="1079754"/>
                  </a:lnTo>
                  <a:lnTo>
                    <a:pt x="976122" y="1079754"/>
                  </a:lnTo>
                  <a:lnTo>
                    <a:pt x="1515618" y="540257"/>
                  </a:lnTo>
                  <a:close/>
                </a:path>
              </a:pathLst>
            </a:custGeom>
            <a:solidFill>
              <a:srgbClr val="F2D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623" y="4002023"/>
              <a:ext cx="1538605" cy="1102360"/>
            </a:xfrm>
            <a:custGeom>
              <a:avLst/>
              <a:gdLst/>
              <a:ahLst/>
              <a:cxnLst/>
              <a:rect l="l" t="t" r="r" b="b"/>
              <a:pathLst>
                <a:path w="1538605" h="1102360">
                  <a:moveTo>
                    <a:pt x="1538478" y="553974"/>
                  </a:moveTo>
                  <a:lnTo>
                    <a:pt x="1538478" y="547116"/>
                  </a:lnTo>
                  <a:lnTo>
                    <a:pt x="992124" y="762"/>
                  </a:lnTo>
                  <a:lnTo>
                    <a:pt x="989838" y="0"/>
                  </a:lnTo>
                  <a:lnTo>
                    <a:pt x="4571" y="0"/>
                  </a:lnTo>
                  <a:lnTo>
                    <a:pt x="0" y="4572"/>
                  </a:lnTo>
                  <a:lnTo>
                    <a:pt x="0" y="1096518"/>
                  </a:lnTo>
                  <a:lnTo>
                    <a:pt x="4572" y="1101852"/>
                  </a:lnTo>
                  <a:lnTo>
                    <a:pt x="10668" y="1101852"/>
                  </a:lnTo>
                  <a:lnTo>
                    <a:pt x="10668" y="22098"/>
                  </a:lnTo>
                  <a:lnTo>
                    <a:pt x="22097" y="10668"/>
                  </a:lnTo>
                  <a:lnTo>
                    <a:pt x="22097" y="22098"/>
                  </a:lnTo>
                  <a:lnTo>
                    <a:pt x="978408" y="22098"/>
                  </a:lnTo>
                  <a:lnTo>
                    <a:pt x="978408" y="19050"/>
                  </a:lnTo>
                  <a:lnTo>
                    <a:pt x="986790" y="22098"/>
                  </a:lnTo>
                  <a:lnTo>
                    <a:pt x="986790" y="27420"/>
                  </a:lnTo>
                  <a:lnTo>
                    <a:pt x="1510659" y="550550"/>
                  </a:lnTo>
                  <a:lnTo>
                    <a:pt x="1518666" y="542544"/>
                  </a:lnTo>
                  <a:lnTo>
                    <a:pt x="1518666" y="573786"/>
                  </a:lnTo>
                  <a:lnTo>
                    <a:pt x="1538478" y="553974"/>
                  </a:lnTo>
                  <a:close/>
                </a:path>
                <a:path w="1538605" h="1102360">
                  <a:moveTo>
                    <a:pt x="22097" y="22098"/>
                  </a:moveTo>
                  <a:lnTo>
                    <a:pt x="22097" y="10668"/>
                  </a:lnTo>
                  <a:lnTo>
                    <a:pt x="10668" y="22098"/>
                  </a:lnTo>
                  <a:lnTo>
                    <a:pt x="22097" y="22098"/>
                  </a:lnTo>
                  <a:close/>
                </a:path>
                <a:path w="1538605" h="1102360">
                  <a:moveTo>
                    <a:pt x="22098" y="1078992"/>
                  </a:moveTo>
                  <a:lnTo>
                    <a:pt x="22097" y="22098"/>
                  </a:lnTo>
                  <a:lnTo>
                    <a:pt x="10668" y="22098"/>
                  </a:lnTo>
                  <a:lnTo>
                    <a:pt x="10668" y="1078992"/>
                  </a:lnTo>
                  <a:lnTo>
                    <a:pt x="22098" y="1078992"/>
                  </a:lnTo>
                  <a:close/>
                </a:path>
                <a:path w="1538605" h="1102360">
                  <a:moveTo>
                    <a:pt x="982218" y="1078992"/>
                  </a:moveTo>
                  <a:lnTo>
                    <a:pt x="10668" y="1078992"/>
                  </a:lnTo>
                  <a:lnTo>
                    <a:pt x="22098" y="1090422"/>
                  </a:lnTo>
                  <a:lnTo>
                    <a:pt x="22098" y="1101852"/>
                  </a:lnTo>
                  <a:lnTo>
                    <a:pt x="978408" y="1101852"/>
                  </a:lnTo>
                  <a:lnTo>
                    <a:pt x="978408" y="1082802"/>
                  </a:lnTo>
                  <a:lnTo>
                    <a:pt x="982218" y="1078992"/>
                  </a:lnTo>
                  <a:close/>
                </a:path>
                <a:path w="1538605" h="1102360">
                  <a:moveTo>
                    <a:pt x="22098" y="1101852"/>
                  </a:moveTo>
                  <a:lnTo>
                    <a:pt x="22098" y="1090422"/>
                  </a:lnTo>
                  <a:lnTo>
                    <a:pt x="10668" y="1078992"/>
                  </a:lnTo>
                  <a:lnTo>
                    <a:pt x="10668" y="1101852"/>
                  </a:lnTo>
                  <a:lnTo>
                    <a:pt x="22098" y="1101852"/>
                  </a:lnTo>
                  <a:close/>
                </a:path>
                <a:path w="1538605" h="1102360">
                  <a:moveTo>
                    <a:pt x="986790" y="22098"/>
                  </a:moveTo>
                  <a:lnTo>
                    <a:pt x="978408" y="19050"/>
                  </a:lnTo>
                  <a:lnTo>
                    <a:pt x="981460" y="22098"/>
                  </a:lnTo>
                  <a:lnTo>
                    <a:pt x="986790" y="22098"/>
                  </a:lnTo>
                  <a:close/>
                </a:path>
                <a:path w="1538605" h="1102360">
                  <a:moveTo>
                    <a:pt x="981460" y="22098"/>
                  </a:moveTo>
                  <a:lnTo>
                    <a:pt x="978408" y="19050"/>
                  </a:lnTo>
                  <a:lnTo>
                    <a:pt x="978408" y="22098"/>
                  </a:lnTo>
                  <a:lnTo>
                    <a:pt x="981460" y="22098"/>
                  </a:lnTo>
                  <a:close/>
                </a:path>
                <a:path w="1538605" h="1102360">
                  <a:moveTo>
                    <a:pt x="986790" y="1078992"/>
                  </a:moveTo>
                  <a:lnTo>
                    <a:pt x="982218" y="1078992"/>
                  </a:lnTo>
                  <a:lnTo>
                    <a:pt x="978408" y="1082802"/>
                  </a:lnTo>
                  <a:lnTo>
                    <a:pt x="986790" y="1078992"/>
                  </a:lnTo>
                  <a:close/>
                </a:path>
                <a:path w="1538605" h="1102360">
                  <a:moveTo>
                    <a:pt x="986790" y="1101852"/>
                  </a:moveTo>
                  <a:lnTo>
                    <a:pt x="986790" y="1078992"/>
                  </a:lnTo>
                  <a:lnTo>
                    <a:pt x="978408" y="1082802"/>
                  </a:lnTo>
                  <a:lnTo>
                    <a:pt x="978408" y="1101852"/>
                  </a:lnTo>
                  <a:lnTo>
                    <a:pt x="986790" y="1101852"/>
                  </a:lnTo>
                  <a:close/>
                </a:path>
                <a:path w="1538605" h="1102360">
                  <a:moveTo>
                    <a:pt x="986790" y="27420"/>
                  </a:moveTo>
                  <a:lnTo>
                    <a:pt x="986790" y="22098"/>
                  </a:lnTo>
                  <a:lnTo>
                    <a:pt x="981460" y="22098"/>
                  </a:lnTo>
                  <a:lnTo>
                    <a:pt x="986790" y="27420"/>
                  </a:lnTo>
                  <a:close/>
                </a:path>
                <a:path w="1538605" h="1102360">
                  <a:moveTo>
                    <a:pt x="1518666" y="573786"/>
                  </a:moveTo>
                  <a:lnTo>
                    <a:pt x="1518666" y="558546"/>
                  </a:lnTo>
                  <a:lnTo>
                    <a:pt x="1510659" y="550550"/>
                  </a:lnTo>
                  <a:lnTo>
                    <a:pt x="982218" y="1078992"/>
                  </a:lnTo>
                  <a:lnTo>
                    <a:pt x="986790" y="1078992"/>
                  </a:lnTo>
                  <a:lnTo>
                    <a:pt x="986790" y="1101852"/>
                  </a:lnTo>
                  <a:lnTo>
                    <a:pt x="989838" y="1101852"/>
                  </a:lnTo>
                  <a:lnTo>
                    <a:pt x="992124" y="1100328"/>
                  </a:lnTo>
                  <a:lnTo>
                    <a:pt x="1518666" y="573786"/>
                  </a:lnTo>
                  <a:close/>
                </a:path>
                <a:path w="1538605" h="1102360">
                  <a:moveTo>
                    <a:pt x="1518666" y="558546"/>
                  </a:moveTo>
                  <a:lnTo>
                    <a:pt x="1518666" y="542544"/>
                  </a:lnTo>
                  <a:lnTo>
                    <a:pt x="1510659" y="550550"/>
                  </a:lnTo>
                  <a:lnTo>
                    <a:pt x="1518666" y="558546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5215" y="4588255"/>
            <a:ext cx="1095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70C0"/>
                </a:solidFill>
                <a:latin typeface="微軟正黑體"/>
                <a:cs typeface="微軟正黑體"/>
              </a:rPr>
              <a:t>氣候變遷專案</a:t>
            </a:r>
            <a:endParaRPr sz="1400">
              <a:latin typeface="微軟正黑體"/>
              <a:cs typeface="微軟正黑體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27467" y="4013453"/>
            <a:ext cx="3224530" cy="1079500"/>
            <a:chOff x="1227467" y="4013453"/>
            <a:chExt cx="3224530" cy="1079500"/>
          </a:xfrm>
        </p:grpSpPr>
        <p:sp>
          <p:nvSpPr>
            <p:cNvPr id="30" name="object 30"/>
            <p:cNvSpPr/>
            <p:nvPr/>
          </p:nvSpPr>
          <p:spPr>
            <a:xfrm>
              <a:off x="1254137" y="4024121"/>
              <a:ext cx="3182620" cy="1057275"/>
            </a:xfrm>
            <a:custGeom>
              <a:avLst/>
              <a:gdLst/>
              <a:ahLst/>
              <a:cxnLst/>
              <a:rect l="l" t="t" r="r" b="b"/>
              <a:pathLst>
                <a:path w="3182620" h="1057275">
                  <a:moveTo>
                    <a:pt x="3182112" y="528827"/>
                  </a:moveTo>
                  <a:lnTo>
                    <a:pt x="2653284" y="0"/>
                  </a:lnTo>
                  <a:lnTo>
                    <a:pt x="0" y="0"/>
                  </a:lnTo>
                  <a:lnTo>
                    <a:pt x="528828" y="528828"/>
                  </a:lnTo>
                  <a:lnTo>
                    <a:pt x="0" y="1056894"/>
                  </a:lnTo>
                  <a:lnTo>
                    <a:pt x="2653284" y="1056893"/>
                  </a:lnTo>
                  <a:lnTo>
                    <a:pt x="3182112" y="528827"/>
                  </a:lnTo>
                  <a:close/>
                </a:path>
              </a:pathLst>
            </a:custGeom>
            <a:solidFill>
              <a:srgbClr val="E6B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27467" y="4013453"/>
              <a:ext cx="3224530" cy="1079500"/>
            </a:xfrm>
            <a:custGeom>
              <a:avLst/>
              <a:gdLst/>
              <a:ahLst/>
              <a:cxnLst/>
              <a:rect l="l" t="t" r="r" b="b"/>
              <a:pathLst>
                <a:path w="3224529" h="1079500">
                  <a:moveTo>
                    <a:pt x="3224022" y="539495"/>
                  </a:moveTo>
                  <a:lnTo>
                    <a:pt x="2684526" y="0"/>
                  </a:lnTo>
                  <a:lnTo>
                    <a:pt x="0" y="0"/>
                  </a:lnTo>
                  <a:lnTo>
                    <a:pt x="26670" y="26632"/>
                  </a:lnTo>
                  <a:lnTo>
                    <a:pt x="26670" y="22097"/>
                  </a:lnTo>
                  <a:lnTo>
                    <a:pt x="35052" y="3047"/>
                  </a:lnTo>
                  <a:lnTo>
                    <a:pt x="54101" y="22097"/>
                  </a:lnTo>
                  <a:lnTo>
                    <a:pt x="2672334" y="22097"/>
                  </a:lnTo>
                  <a:lnTo>
                    <a:pt x="2672334" y="19049"/>
                  </a:lnTo>
                  <a:lnTo>
                    <a:pt x="2679954" y="22097"/>
                  </a:lnTo>
                  <a:lnTo>
                    <a:pt x="2679954" y="26670"/>
                  </a:lnTo>
                  <a:lnTo>
                    <a:pt x="3192404" y="539120"/>
                  </a:lnTo>
                  <a:lnTo>
                    <a:pt x="3200400" y="531113"/>
                  </a:lnTo>
                  <a:lnTo>
                    <a:pt x="3200400" y="563118"/>
                  </a:lnTo>
                  <a:lnTo>
                    <a:pt x="3224022" y="539495"/>
                  </a:lnTo>
                  <a:close/>
                </a:path>
                <a:path w="3224529" h="1079500">
                  <a:moveTo>
                    <a:pt x="547878" y="563118"/>
                  </a:moveTo>
                  <a:lnTo>
                    <a:pt x="547878" y="547116"/>
                  </a:lnTo>
                  <a:lnTo>
                    <a:pt x="539871" y="539120"/>
                  </a:lnTo>
                  <a:lnTo>
                    <a:pt x="0" y="1078992"/>
                  </a:lnTo>
                  <a:lnTo>
                    <a:pt x="26669" y="1078992"/>
                  </a:lnTo>
                  <a:lnTo>
                    <a:pt x="26670" y="1056894"/>
                  </a:lnTo>
                  <a:lnTo>
                    <a:pt x="54101" y="1056894"/>
                  </a:lnTo>
                  <a:lnTo>
                    <a:pt x="547878" y="563118"/>
                  </a:lnTo>
                  <a:close/>
                </a:path>
                <a:path w="3224529" h="1079500">
                  <a:moveTo>
                    <a:pt x="54101" y="22097"/>
                  </a:moveTo>
                  <a:lnTo>
                    <a:pt x="35052" y="3047"/>
                  </a:lnTo>
                  <a:lnTo>
                    <a:pt x="26670" y="22097"/>
                  </a:lnTo>
                  <a:lnTo>
                    <a:pt x="54101" y="22097"/>
                  </a:lnTo>
                  <a:close/>
                </a:path>
                <a:path w="3224529" h="1079500">
                  <a:moveTo>
                    <a:pt x="571500" y="539496"/>
                  </a:moveTo>
                  <a:lnTo>
                    <a:pt x="54101" y="22097"/>
                  </a:lnTo>
                  <a:lnTo>
                    <a:pt x="26670" y="22097"/>
                  </a:lnTo>
                  <a:lnTo>
                    <a:pt x="26670" y="26632"/>
                  </a:lnTo>
                  <a:lnTo>
                    <a:pt x="539871" y="539120"/>
                  </a:lnTo>
                  <a:lnTo>
                    <a:pt x="547878" y="531114"/>
                  </a:lnTo>
                  <a:lnTo>
                    <a:pt x="547878" y="563118"/>
                  </a:lnTo>
                  <a:lnTo>
                    <a:pt x="571500" y="539496"/>
                  </a:lnTo>
                  <a:close/>
                </a:path>
                <a:path w="3224529" h="1079500">
                  <a:moveTo>
                    <a:pt x="54101" y="1056894"/>
                  </a:moveTo>
                  <a:lnTo>
                    <a:pt x="26670" y="1056894"/>
                  </a:lnTo>
                  <a:lnTo>
                    <a:pt x="35052" y="1075944"/>
                  </a:lnTo>
                  <a:lnTo>
                    <a:pt x="54101" y="1056894"/>
                  </a:lnTo>
                  <a:close/>
                </a:path>
                <a:path w="3224529" h="1079500">
                  <a:moveTo>
                    <a:pt x="2675377" y="1056894"/>
                  </a:moveTo>
                  <a:lnTo>
                    <a:pt x="54101" y="1056894"/>
                  </a:lnTo>
                  <a:lnTo>
                    <a:pt x="35052" y="1075944"/>
                  </a:lnTo>
                  <a:lnTo>
                    <a:pt x="26670" y="1056894"/>
                  </a:lnTo>
                  <a:lnTo>
                    <a:pt x="26669" y="1078992"/>
                  </a:lnTo>
                  <a:lnTo>
                    <a:pt x="2672334" y="1078991"/>
                  </a:lnTo>
                  <a:lnTo>
                    <a:pt x="2672334" y="1059941"/>
                  </a:lnTo>
                  <a:lnTo>
                    <a:pt x="2675377" y="1056894"/>
                  </a:lnTo>
                  <a:close/>
                </a:path>
                <a:path w="3224529" h="1079500">
                  <a:moveTo>
                    <a:pt x="547878" y="547116"/>
                  </a:moveTo>
                  <a:lnTo>
                    <a:pt x="547878" y="531114"/>
                  </a:lnTo>
                  <a:lnTo>
                    <a:pt x="539871" y="539120"/>
                  </a:lnTo>
                  <a:lnTo>
                    <a:pt x="547878" y="547116"/>
                  </a:lnTo>
                  <a:close/>
                </a:path>
                <a:path w="3224529" h="1079500">
                  <a:moveTo>
                    <a:pt x="2679954" y="22097"/>
                  </a:moveTo>
                  <a:lnTo>
                    <a:pt x="2672334" y="19049"/>
                  </a:lnTo>
                  <a:lnTo>
                    <a:pt x="2675377" y="22093"/>
                  </a:lnTo>
                  <a:lnTo>
                    <a:pt x="2679954" y="22097"/>
                  </a:lnTo>
                  <a:close/>
                </a:path>
                <a:path w="3224529" h="1079500">
                  <a:moveTo>
                    <a:pt x="2675381" y="22097"/>
                  </a:moveTo>
                  <a:lnTo>
                    <a:pt x="2672334" y="19049"/>
                  </a:lnTo>
                  <a:lnTo>
                    <a:pt x="2672334" y="22097"/>
                  </a:lnTo>
                  <a:lnTo>
                    <a:pt x="2675381" y="22097"/>
                  </a:lnTo>
                  <a:close/>
                </a:path>
                <a:path w="3224529" h="1079500">
                  <a:moveTo>
                    <a:pt x="2679954" y="1056893"/>
                  </a:moveTo>
                  <a:lnTo>
                    <a:pt x="2675377" y="1056894"/>
                  </a:lnTo>
                  <a:lnTo>
                    <a:pt x="2672334" y="1059941"/>
                  </a:lnTo>
                  <a:lnTo>
                    <a:pt x="2679954" y="1056893"/>
                  </a:lnTo>
                  <a:close/>
                </a:path>
                <a:path w="3224529" h="1079500">
                  <a:moveTo>
                    <a:pt x="2679954" y="1078991"/>
                  </a:moveTo>
                  <a:lnTo>
                    <a:pt x="2679954" y="1056893"/>
                  </a:lnTo>
                  <a:lnTo>
                    <a:pt x="2672334" y="1059941"/>
                  </a:lnTo>
                  <a:lnTo>
                    <a:pt x="2672334" y="1078991"/>
                  </a:lnTo>
                  <a:lnTo>
                    <a:pt x="2679954" y="1078991"/>
                  </a:lnTo>
                  <a:close/>
                </a:path>
                <a:path w="3224529" h="1079500">
                  <a:moveTo>
                    <a:pt x="3200400" y="563118"/>
                  </a:moveTo>
                  <a:lnTo>
                    <a:pt x="3200400" y="547115"/>
                  </a:lnTo>
                  <a:lnTo>
                    <a:pt x="3192404" y="539120"/>
                  </a:lnTo>
                  <a:lnTo>
                    <a:pt x="2675377" y="1056894"/>
                  </a:lnTo>
                  <a:lnTo>
                    <a:pt x="2679954" y="1056893"/>
                  </a:lnTo>
                  <a:lnTo>
                    <a:pt x="2679954" y="1078991"/>
                  </a:lnTo>
                  <a:lnTo>
                    <a:pt x="2684526" y="1078991"/>
                  </a:lnTo>
                  <a:lnTo>
                    <a:pt x="3200400" y="563118"/>
                  </a:lnTo>
                  <a:close/>
                </a:path>
                <a:path w="3224529" h="1079500">
                  <a:moveTo>
                    <a:pt x="2679954" y="26670"/>
                  </a:moveTo>
                  <a:lnTo>
                    <a:pt x="2679954" y="22097"/>
                  </a:lnTo>
                  <a:lnTo>
                    <a:pt x="2675381" y="22097"/>
                  </a:lnTo>
                  <a:lnTo>
                    <a:pt x="2679954" y="26670"/>
                  </a:lnTo>
                  <a:close/>
                </a:path>
                <a:path w="3224529" h="1079500">
                  <a:moveTo>
                    <a:pt x="3200400" y="547115"/>
                  </a:moveTo>
                  <a:lnTo>
                    <a:pt x="3200400" y="531113"/>
                  </a:lnTo>
                  <a:lnTo>
                    <a:pt x="3192404" y="539120"/>
                  </a:lnTo>
                  <a:lnTo>
                    <a:pt x="3200400" y="547115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895989" y="4601972"/>
            <a:ext cx="1896745" cy="213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b="1" dirty="0">
                <a:solidFill>
                  <a:srgbClr val="0070C0"/>
                </a:solidFill>
                <a:latin typeface="微軟正黑體"/>
                <a:cs typeface="微軟正黑體"/>
              </a:rPr>
              <a:t>CCliCS</a:t>
            </a:r>
            <a:r>
              <a:rPr sz="1200" b="1" spc="30" dirty="0">
                <a:solidFill>
                  <a:srgbClr val="0070C0"/>
                </a:solidFill>
                <a:latin typeface="微軟正黑體"/>
                <a:cs typeface="微軟正黑體"/>
              </a:rPr>
              <a:t> 、</a:t>
            </a:r>
            <a:r>
              <a:rPr sz="1200" b="1" spc="-10" dirty="0">
                <a:solidFill>
                  <a:srgbClr val="0070C0"/>
                </a:solidFill>
                <a:latin typeface="微軟正黑體"/>
                <a:cs typeface="微軟正黑體"/>
              </a:rPr>
              <a:t>TCCIP</a:t>
            </a:r>
            <a:r>
              <a:rPr sz="1200" b="1" dirty="0">
                <a:solidFill>
                  <a:srgbClr val="0070C0"/>
                </a:solidFill>
                <a:latin typeface="微軟正黑體"/>
                <a:cs typeface="微軟正黑體"/>
              </a:rPr>
              <a:t>、</a:t>
            </a:r>
            <a:r>
              <a:rPr sz="1200" b="1" spc="-10" dirty="0">
                <a:solidFill>
                  <a:srgbClr val="0070C0"/>
                </a:solidFill>
                <a:latin typeface="微軟正黑體"/>
                <a:cs typeface="微軟正黑體"/>
              </a:rPr>
              <a:t>TaiCCAT</a:t>
            </a:r>
            <a:endParaRPr sz="1200">
              <a:latin typeface="微軟正黑體"/>
              <a:cs typeface="微軟正黑體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50227" y="3967734"/>
            <a:ext cx="10205720" cy="1117600"/>
            <a:chOff x="450227" y="3967734"/>
            <a:chExt cx="10205720" cy="1117600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0215" y="4055364"/>
              <a:ext cx="1397508" cy="38709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62797" y="3967734"/>
              <a:ext cx="537209" cy="5410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0227" y="3992880"/>
              <a:ext cx="532637" cy="53263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458341" y="4016502"/>
              <a:ext cx="3181350" cy="1057910"/>
            </a:xfrm>
            <a:custGeom>
              <a:avLst/>
              <a:gdLst/>
              <a:ahLst/>
              <a:cxnLst/>
              <a:rect l="l" t="t" r="r" b="b"/>
              <a:pathLst>
                <a:path w="3181350" h="1057910">
                  <a:moveTo>
                    <a:pt x="3181350" y="528827"/>
                  </a:moveTo>
                  <a:lnTo>
                    <a:pt x="2653284" y="0"/>
                  </a:lnTo>
                  <a:lnTo>
                    <a:pt x="0" y="0"/>
                  </a:lnTo>
                  <a:lnTo>
                    <a:pt x="528828" y="528828"/>
                  </a:lnTo>
                  <a:lnTo>
                    <a:pt x="0" y="1057656"/>
                  </a:lnTo>
                  <a:lnTo>
                    <a:pt x="2653284" y="1057655"/>
                  </a:lnTo>
                  <a:lnTo>
                    <a:pt x="3181350" y="528827"/>
                  </a:lnTo>
                  <a:close/>
                </a:path>
              </a:pathLst>
            </a:custGeom>
            <a:solidFill>
              <a:srgbClr val="B3A2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31671" y="4005834"/>
              <a:ext cx="3224530" cy="1079500"/>
            </a:xfrm>
            <a:custGeom>
              <a:avLst/>
              <a:gdLst/>
              <a:ahLst/>
              <a:cxnLst/>
              <a:rect l="l" t="t" r="r" b="b"/>
              <a:pathLst>
                <a:path w="3224529" h="1079500">
                  <a:moveTo>
                    <a:pt x="3224022" y="539495"/>
                  </a:moveTo>
                  <a:lnTo>
                    <a:pt x="2684526" y="0"/>
                  </a:lnTo>
                  <a:lnTo>
                    <a:pt x="0" y="0"/>
                  </a:lnTo>
                  <a:lnTo>
                    <a:pt x="26670" y="26632"/>
                  </a:lnTo>
                  <a:lnTo>
                    <a:pt x="26670" y="22097"/>
                  </a:lnTo>
                  <a:lnTo>
                    <a:pt x="35052" y="3047"/>
                  </a:lnTo>
                  <a:lnTo>
                    <a:pt x="54101" y="22097"/>
                  </a:lnTo>
                  <a:lnTo>
                    <a:pt x="2672334" y="22097"/>
                  </a:lnTo>
                  <a:lnTo>
                    <a:pt x="2672334" y="19049"/>
                  </a:lnTo>
                  <a:lnTo>
                    <a:pt x="2679954" y="22097"/>
                  </a:lnTo>
                  <a:lnTo>
                    <a:pt x="2679954" y="26670"/>
                  </a:lnTo>
                  <a:lnTo>
                    <a:pt x="3192780" y="539495"/>
                  </a:lnTo>
                  <a:lnTo>
                    <a:pt x="3200400" y="531875"/>
                  </a:lnTo>
                  <a:lnTo>
                    <a:pt x="3200400" y="563118"/>
                  </a:lnTo>
                  <a:lnTo>
                    <a:pt x="3224022" y="539495"/>
                  </a:lnTo>
                  <a:close/>
                </a:path>
                <a:path w="3224529" h="1079500">
                  <a:moveTo>
                    <a:pt x="547878" y="563118"/>
                  </a:moveTo>
                  <a:lnTo>
                    <a:pt x="547878" y="547116"/>
                  </a:lnTo>
                  <a:lnTo>
                    <a:pt x="540247" y="539496"/>
                  </a:lnTo>
                  <a:lnTo>
                    <a:pt x="0" y="1078992"/>
                  </a:lnTo>
                  <a:lnTo>
                    <a:pt x="26669" y="1078992"/>
                  </a:lnTo>
                  <a:lnTo>
                    <a:pt x="26670" y="1056894"/>
                  </a:lnTo>
                  <a:lnTo>
                    <a:pt x="54101" y="1056894"/>
                  </a:lnTo>
                  <a:lnTo>
                    <a:pt x="547878" y="563118"/>
                  </a:lnTo>
                  <a:close/>
                </a:path>
                <a:path w="3224529" h="1079500">
                  <a:moveTo>
                    <a:pt x="54101" y="22097"/>
                  </a:moveTo>
                  <a:lnTo>
                    <a:pt x="35052" y="3047"/>
                  </a:lnTo>
                  <a:lnTo>
                    <a:pt x="26670" y="22097"/>
                  </a:lnTo>
                  <a:lnTo>
                    <a:pt x="54101" y="22097"/>
                  </a:lnTo>
                  <a:close/>
                </a:path>
                <a:path w="3224529" h="1079500">
                  <a:moveTo>
                    <a:pt x="571500" y="539496"/>
                  </a:moveTo>
                  <a:lnTo>
                    <a:pt x="54101" y="22097"/>
                  </a:lnTo>
                  <a:lnTo>
                    <a:pt x="26670" y="22097"/>
                  </a:lnTo>
                  <a:lnTo>
                    <a:pt x="26670" y="26632"/>
                  </a:lnTo>
                  <a:lnTo>
                    <a:pt x="540247" y="539496"/>
                  </a:lnTo>
                  <a:lnTo>
                    <a:pt x="547878" y="531876"/>
                  </a:lnTo>
                  <a:lnTo>
                    <a:pt x="547878" y="563118"/>
                  </a:lnTo>
                  <a:lnTo>
                    <a:pt x="571500" y="539496"/>
                  </a:lnTo>
                  <a:close/>
                </a:path>
                <a:path w="3224529" h="1079500">
                  <a:moveTo>
                    <a:pt x="54101" y="1056894"/>
                  </a:moveTo>
                  <a:lnTo>
                    <a:pt x="26670" y="1056894"/>
                  </a:lnTo>
                  <a:lnTo>
                    <a:pt x="35052" y="1075944"/>
                  </a:lnTo>
                  <a:lnTo>
                    <a:pt x="54101" y="1056894"/>
                  </a:lnTo>
                  <a:close/>
                </a:path>
                <a:path w="3224529" h="1079500">
                  <a:moveTo>
                    <a:pt x="2675381" y="1056894"/>
                  </a:moveTo>
                  <a:lnTo>
                    <a:pt x="54101" y="1056894"/>
                  </a:lnTo>
                  <a:lnTo>
                    <a:pt x="35052" y="1075944"/>
                  </a:lnTo>
                  <a:lnTo>
                    <a:pt x="26670" y="1056894"/>
                  </a:lnTo>
                  <a:lnTo>
                    <a:pt x="26669" y="1078992"/>
                  </a:lnTo>
                  <a:lnTo>
                    <a:pt x="2672334" y="1078991"/>
                  </a:lnTo>
                  <a:lnTo>
                    <a:pt x="2672334" y="1059941"/>
                  </a:lnTo>
                  <a:lnTo>
                    <a:pt x="2675381" y="1056894"/>
                  </a:lnTo>
                  <a:close/>
                </a:path>
                <a:path w="3224529" h="1079500">
                  <a:moveTo>
                    <a:pt x="547878" y="547116"/>
                  </a:moveTo>
                  <a:lnTo>
                    <a:pt x="547878" y="531876"/>
                  </a:lnTo>
                  <a:lnTo>
                    <a:pt x="540247" y="539496"/>
                  </a:lnTo>
                  <a:lnTo>
                    <a:pt x="547878" y="547116"/>
                  </a:lnTo>
                  <a:close/>
                </a:path>
                <a:path w="3224529" h="1079500">
                  <a:moveTo>
                    <a:pt x="2679954" y="22097"/>
                  </a:moveTo>
                  <a:lnTo>
                    <a:pt x="2672334" y="19049"/>
                  </a:lnTo>
                  <a:lnTo>
                    <a:pt x="2675381" y="22097"/>
                  </a:lnTo>
                  <a:lnTo>
                    <a:pt x="2679954" y="22097"/>
                  </a:lnTo>
                  <a:close/>
                </a:path>
                <a:path w="3224529" h="1079500">
                  <a:moveTo>
                    <a:pt x="2675381" y="22097"/>
                  </a:moveTo>
                  <a:lnTo>
                    <a:pt x="2672334" y="19049"/>
                  </a:lnTo>
                  <a:lnTo>
                    <a:pt x="2672334" y="22097"/>
                  </a:lnTo>
                  <a:lnTo>
                    <a:pt x="2675381" y="22097"/>
                  </a:lnTo>
                  <a:close/>
                </a:path>
                <a:path w="3224529" h="1079500">
                  <a:moveTo>
                    <a:pt x="2679954" y="1056893"/>
                  </a:moveTo>
                  <a:lnTo>
                    <a:pt x="2675381" y="1056894"/>
                  </a:lnTo>
                  <a:lnTo>
                    <a:pt x="2672334" y="1059941"/>
                  </a:lnTo>
                  <a:lnTo>
                    <a:pt x="2679954" y="1056893"/>
                  </a:lnTo>
                  <a:close/>
                </a:path>
                <a:path w="3224529" h="1079500">
                  <a:moveTo>
                    <a:pt x="2679954" y="1078991"/>
                  </a:moveTo>
                  <a:lnTo>
                    <a:pt x="2679954" y="1056893"/>
                  </a:lnTo>
                  <a:lnTo>
                    <a:pt x="2672334" y="1059941"/>
                  </a:lnTo>
                  <a:lnTo>
                    <a:pt x="2672334" y="1078991"/>
                  </a:lnTo>
                  <a:lnTo>
                    <a:pt x="2679954" y="1078991"/>
                  </a:lnTo>
                  <a:close/>
                </a:path>
                <a:path w="3224529" h="1079500">
                  <a:moveTo>
                    <a:pt x="2679954" y="26670"/>
                  </a:moveTo>
                  <a:lnTo>
                    <a:pt x="2679954" y="22097"/>
                  </a:lnTo>
                  <a:lnTo>
                    <a:pt x="2675381" y="22097"/>
                  </a:lnTo>
                  <a:lnTo>
                    <a:pt x="2679954" y="26670"/>
                  </a:lnTo>
                  <a:close/>
                </a:path>
                <a:path w="3224529" h="1079500">
                  <a:moveTo>
                    <a:pt x="3200400" y="563118"/>
                  </a:moveTo>
                  <a:lnTo>
                    <a:pt x="3200400" y="547115"/>
                  </a:lnTo>
                  <a:lnTo>
                    <a:pt x="3192780" y="539495"/>
                  </a:lnTo>
                  <a:lnTo>
                    <a:pt x="2675381" y="1056894"/>
                  </a:lnTo>
                  <a:lnTo>
                    <a:pt x="2679954" y="1056893"/>
                  </a:lnTo>
                  <a:lnTo>
                    <a:pt x="2679954" y="1078991"/>
                  </a:lnTo>
                  <a:lnTo>
                    <a:pt x="2684526" y="1078991"/>
                  </a:lnTo>
                  <a:lnTo>
                    <a:pt x="3200400" y="563118"/>
                  </a:lnTo>
                  <a:close/>
                </a:path>
                <a:path w="3224529" h="1079500">
                  <a:moveTo>
                    <a:pt x="3200400" y="547115"/>
                  </a:moveTo>
                  <a:lnTo>
                    <a:pt x="3200400" y="531875"/>
                  </a:lnTo>
                  <a:lnTo>
                    <a:pt x="3192780" y="539495"/>
                  </a:lnTo>
                  <a:lnTo>
                    <a:pt x="3200400" y="547115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62439" y="5193283"/>
            <a:ext cx="3999865" cy="1025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1800225" algn="l"/>
              </a:tabLst>
            </a:pPr>
            <a:r>
              <a:rPr sz="2100" dirty="0">
                <a:latin typeface="微軟正黑體"/>
                <a:cs typeface="微軟正黑體"/>
              </a:rPr>
              <a:t>Back</a:t>
            </a:r>
            <a:r>
              <a:rPr sz="2100" spc="-25" dirty="0">
                <a:latin typeface="微軟正黑體"/>
                <a:cs typeface="微軟正黑體"/>
              </a:rPr>
              <a:t> </a:t>
            </a:r>
            <a:r>
              <a:rPr sz="2100" dirty="0">
                <a:latin typeface="微軟正黑體"/>
                <a:cs typeface="微軟正黑體"/>
              </a:rPr>
              <a:t>to</a:t>
            </a:r>
            <a:r>
              <a:rPr sz="2100" spc="-20" dirty="0">
                <a:latin typeface="微軟正黑體"/>
                <a:cs typeface="微軟正黑體"/>
              </a:rPr>
              <a:t> 1998</a:t>
            </a:r>
            <a:r>
              <a:rPr sz="2100" dirty="0">
                <a:latin typeface="微軟正黑體"/>
                <a:cs typeface="微軟正黑體"/>
              </a:rPr>
              <a:t>	</a:t>
            </a:r>
            <a:r>
              <a:rPr sz="2100" spc="-5" dirty="0">
                <a:latin typeface="微軟正黑體"/>
                <a:cs typeface="微軟正黑體"/>
              </a:rPr>
              <a:t>前期：</a:t>
            </a:r>
            <a:r>
              <a:rPr sz="2100" b="1" spc="-10" dirty="0">
                <a:solidFill>
                  <a:srgbClr val="00009A"/>
                </a:solidFill>
                <a:latin typeface="微軟正黑體"/>
                <a:cs typeface="微軟正黑體"/>
              </a:rPr>
              <a:t>2009</a:t>
            </a:r>
            <a:r>
              <a:rPr sz="2100" spc="-10" dirty="0">
                <a:latin typeface="微軟正黑體"/>
                <a:cs typeface="微軟正黑體"/>
              </a:rPr>
              <a:t>-</a:t>
            </a:r>
            <a:r>
              <a:rPr sz="2100" spc="-20" dirty="0">
                <a:latin typeface="微軟正黑體"/>
                <a:cs typeface="微軟正黑體"/>
              </a:rPr>
              <a:t>2017</a:t>
            </a:r>
            <a:endParaRPr sz="2100">
              <a:latin typeface="微軟正黑體"/>
              <a:cs typeface="微軟正黑體"/>
            </a:endParaRPr>
          </a:p>
          <a:p>
            <a:pPr marR="3175" algn="ctr">
              <a:lnSpc>
                <a:spcPct val="100000"/>
              </a:lnSpc>
              <a:spcBef>
                <a:spcPts val="1300"/>
              </a:spcBef>
            </a:pPr>
            <a:r>
              <a:rPr sz="1750" b="1" dirty="0">
                <a:latin typeface="Calibri"/>
                <a:cs typeface="Calibri"/>
              </a:rPr>
              <a:t>UN</a:t>
            </a:r>
            <a:r>
              <a:rPr sz="1750" b="1" spc="39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IPCC </a:t>
            </a:r>
            <a:r>
              <a:rPr sz="1750" spc="-25" dirty="0">
                <a:latin typeface="Calibri"/>
                <a:cs typeface="Calibri"/>
              </a:rPr>
              <a:t>AR4</a:t>
            </a:r>
            <a:endParaRPr sz="1750">
              <a:latin typeface="Calibri"/>
              <a:cs typeface="Calibri"/>
            </a:endParaRPr>
          </a:p>
          <a:p>
            <a:pPr marR="3810" algn="ctr">
              <a:lnSpc>
                <a:spcPct val="100000"/>
              </a:lnSpc>
              <a:spcBef>
                <a:spcPts val="685"/>
              </a:spcBef>
            </a:pPr>
            <a:r>
              <a:rPr sz="1050" spc="-20" dirty="0">
                <a:latin typeface="Calibri"/>
                <a:cs typeface="Calibri"/>
              </a:rPr>
              <a:t>2007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1883" y="1810511"/>
            <a:ext cx="1454785" cy="852805"/>
            <a:chOff x="31883" y="1810511"/>
            <a:chExt cx="1454785" cy="852805"/>
          </a:xfrm>
        </p:grpSpPr>
        <p:sp>
          <p:nvSpPr>
            <p:cNvPr id="41" name="object 41"/>
            <p:cNvSpPr/>
            <p:nvPr/>
          </p:nvSpPr>
          <p:spPr>
            <a:xfrm>
              <a:off x="43314" y="1821941"/>
              <a:ext cx="1431925" cy="829944"/>
            </a:xfrm>
            <a:custGeom>
              <a:avLst/>
              <a:gdLst/>
              <a:ahLst/>
              <a:cxnLst/>
              <a:rect l="l" t="t" r="r" b="b"/>
              <a:pathLst>
                <a:path w="1431925" h="829944">
                  <a:moveTo>
                    <a:pt x="1431798" y="829817"/>
                  </a:moveTo>
                  <a:lnTo>
                    <a:pt x="1431798" y="0"/>
                  </a:lnTo>
                  <a:lnTo>
                    <a:pt x="0" y="0"/>
                  </a:lnTo>
                  <a:lnTo>
                    <a:pt x="0" y="829817"/>
                  </a:lnTo>
                  <a:lnTo>
                    <a:pt x="1431798" y="829817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883" y="1810511"/>
              <a:ext cx="1454785" cy="852805"/>
            </a:xfrm>
            <a:custGeom>
              <a:avLst/>
              <a:gdLst/>
              <a:ahLst/>
              <a:cxnLst/>
              <a:rect l="l" t="t" r="r" b="b"/>
              <a:pathLst>
                <a:path w="1454785" h="852805">
                  <a:moveTo>
                    <a:pt x="22860" y="829818"/>
                  </a:moveTo>
                  <a:lnTo>
                    <a:pt x="22860" y="819150"/>
                  </a:lnTo>
                  <a:lnTo>
                    <a:pt x="0" y="819150"/>
                  </a:lnTo>
                  <a:lnTo>
                    <a:pt x="0" y="841248"/>
                  </a:lnTo>
                  <a:lnTo>
                    <a:pt x="13716" y="841248"/>
                  </a:lnTo>
                  <a:lnTo>
                    <a:pt x="13716" y="829818"/>
                  </a:lnTo>
                  <a:lnTo>
                    <a:pt x="22860" y="829818"/>
                  </a:lnTo>
                  <a:close/>
                </a:path>
                <a:path w="1454785" h="852805">
                  <a:moveTo>
                    <a:pt x="36576" y="852678"/>
                  </a:moveTo>
                  <a:lnTo>
                    <a:pt x="36576" y="829818"/>
                  </a:lnTo>
                  <a:lnTo>
                    <a:pt x="13716" y="829818"/>
                  </a:lnTo>
                  <a:lnTo>
                    <a:pt x="13716" y="841248"/>
                  </a:lnTo>
                  <a:lnTo>
                    <a:pt x="22860" y="841248"/>
                  </a:lnTo>
                  <a:lnTo>
                    <a:pt x="22860" y="852678"/>
                  </a:lnTo>
                  <a:lnTo>
                    <a:pt x="36576" y="852678"/>
                  </a:lnTo>
                  <a:close/>
                </a:path>
                <a:path w="1454785" h="852805">
                  <a:moveTo>
                    <a:pt x="22860" y="852678"/>
                  </a:moveTo>
                  <a:lnTo>
                    <a:pt x="22860" y="841248"/>
                  </a:lnTo>
                  <a:lnTo>
                    <a:pt x="13716" y="841248"/>
                  </a:lnTo>
                  <a:lnTo>
                    <a:pt x="13716" y="852678"/>
                  </a:lnTo>
                  <a:lnTo>
                    <a:pt x="22860" y="852678"/>
                  </a:lnTo>
                  <a:close/>
                </a:path>
                <a:path w="1454785" h="852805">
                  <a:moveTo>
                    <a:pt x="22860" y="796289"/>
                  </a:moveTo>
                  <a:lnTo>
                    <a:pt x="22860" y="774191"/>
                  </a:lnTo>
                  <a:lnTo>
                    <a:pt x="0" y="774191"/>
                  </a:lnTo>
                  <a:lnTo>
                    <a:pt x="0" y="796289"/>
                  </a:lnTo>
                  <a:lnTo>
                    <a:pt x="22860" y="796289"/>
                  </a:lnTo>
                  <a:close/>
                </a:path>
                <a:path w="1454785" h="852805">
                  <a:moveTo>
                    <a:pt x="22860" y="752094"/>
                  </a:moveTo>
                  <a:lnTo>
                    <a:pt x="22860" y="729995"/>
                  </a:lnTo>
                  <a:lnTo>
                    <a:pt x="0" y="729995"/>
                  </a:lnTo>
                  <a:lnTo>
                    <a:pt x="0" y="752094"/>
                  </a:lnTo>
                  <a:lnTo>
                    <a:pt x="22860" y="752094"/>
                  </a:lnTo>
                  <a:close/>
                </a:path>
                <a:path w="1454785" h="852805">
                  <a:moveTo>
                    <a:pt x="22860" y="707898"/>
                  </a:moveTo>
                  <a:lnTo>
                    <a:pt x="22860" y="685038"/>
                  </a:lnTo>
                  <a:lnTo>
                    <a:pt x="0" y="685038"/>
                  </a:lnTo>
                  <a:lnTo>
                    <a:pt x="0" y="707898"/>
                  </a:lnTo>
                  <a:lnTo>
                    <a:pt x="22860" y="707898"/>
                  </a:lnTo>
                  <a:close/>
                </a:path>
                <a:path w="1454785" h="852805">
                  <a:moveTo>
                    <a:pt x="22860" y="662939"/>
                  </a:moveTo>
                  <a:lnTo>
                    <a:pt x="22860" y="640841"/>
                  </a:lnTo>
                  <a:lnTo>
                    <a:pt x="0" y="640841"/>
                  </a:lnTo>
                  <a:lnTo>
                    <a:pt x="0" y="662939"/>
                  </a:lnTo>
                  <a:lnTo>
                    <a:pt x="22860" y="662939"/>
                  </a:lnTo>
                  <a:close/>
                </a:path>
                <a:path w="1454785" h="852805">
                  <a:moveTo>
                    <a:pt x="22860" y="618744"/>
                  </a:moveTo>
                  <a:lnTo>
                    <a:pt x="22860" y="595883"/>
                  </a:lnTo>
                  <a:lnTo>
                    <a:pt x="0" y="595883"/>
                  </a:lnTo>
                  <a:lnTo>
                    <a:pt x="0" y="618744"/>
                  </a:lnTo>
                  <a:lnTo>
                    <a:pt x="22860" y="618744"/>
                  </a:lnTo>
                  <a:close/>
                </a:path>
                <a:path w="1454785" h="852805">
                  <a:moveTo>
                    <a:pt x="22860" y="573786"/>
                  </a:moveTo>
                  <a:lnTo>
                    <a:pt x="22860" y="551688"/>
                  </a:lnTo>
                  <a:lnTo>
                    <a:pt x="0" y="551688"/>
                  </a:lnTo>
                  <a:lnTo>
                    <a:pt x="0" y="573786"/>
                  </a:lnTo>
                  <a:lnTo>
                    <a:pt x="22860" y="573786"/>
                  </a:lnTo>
                  <a:close/>
                </a:path>
                <a:path w="1454785" h="852805">
                  <a:moveTo>
                    <a:pt x="22860" y="529589"/>
                  </a:moveTo>
                  <a:lnTo>
                    <a:pt x="22860" y="506729"/>
                  </a:lnTo>
                  <a:lnTo>
                    <a:pt x="0" y="506729"/>
                  </a:lnTo>
                  <a:lnTo>
                    <a:pt x="0" y="529589"/>
                  </a:lnTo>
                  <a:lnTo>
                    <a:pt x="22860" y="529589"/>
                  </a:lnTo>
                  <a:close/>
                </a:path>
                <a:path w="1454785" h="852805">
                  <a:moveTo>
                    <a:pt x="22860" y="484631"/>
                  </a:moveTo>
                  <a:lnTo>
                    <a:pt x="22860" y="462533"/>
                  </a:lnTo>
                  <a:lnTo>
                    <a:pt x="0" y="462533"/>
                  </a:lnTo>
                  <a:lnTo>
                    <a:pt x="0" y="484631"/>
                  </a:lnTo>
                  <a:lnTo>
                    <a:pt x="22860" y="484631"/>
                  </a:lnTo>
                  <a:close/>
                </a:path>
                <a:path w="1454785" h="852805">
                  <a:moveTo>
                    <a:pt x="22860" y="440436"/>
                  </a:moveTo>
                  <a:lnTo>
                    <a:pt x="22860" y="418338"/>
                  </a:lnTo>
                  <a:lnTo>
                    <a:pt x="0" y="418338"/>
                  </a:lnTo>
                  <a:lnTo>
                    <a:pt x="0" y="440436"/>
                  </a:lnTo>
                  <a:lnTo>
                    <a:pt x="22860" y="440436"/>
                  </a:lnTo>
                  <a:close/>
                </a:path>
                <a:path w="1454785" h="852805">
                  <a:moveTo>
                    <a:pt x="22860" y="395477"/>
                  </a:moveTo>
                  <a:lnTo>
                    <a:pt x="22860" y="373379"/>
                  </a:lnTo>
                  <a:lnTo>
                    <a:pt x="0" y="373379"/>
                  </a:lnTo>
                  <a:lnTo>
                    <a:pt x="0" y="395477"/>
                  </a:lnTo>
                  <a:lnTo>
                    <a:pt x="22860" y="395477"/>
                  </a:lnTo>
                  <a:close/>
                </a:path>
                <a:path w="1454785" h="852805">
                  <a:moveTo>
                    <a:pt x="22860" y="351281"/>
                  </a:moveTo>
                  <a:lnTo>
                    <a:pt x="22860" y="329183"/>
                  </a:lnTo>
                  <a:lnTo>
                    <a:pt x="0" y="329183"/>
                  </a:lnTo>
                  <a:lnTo>
                    <a:pt x="0" y="351281"/>
                  </a:lnTo>
                  <a:lnTo>
                    <a:pt x="22860" y="351281"/>
                  </a:lnTo>
                  <a:close/>
                </a:path>
                <a:path w="1454785" h="852805">
                  <a:moveTo>
                    <a:pt x="22860" y="306324"/>
                  </a:moveTo>
                  <a:lnTo>
                    <a:pt x="22860" y="284225"/>
                  </a:lnTo>
                  <a:lnTo>
                    <a:pt x="0" y="284225"/>
                  </a:lnTo>
                  <a:lnTo>
                    <a:pt x="0" y="306324"/>
                  </a:lnTo>
                  <a:lnTo>
                    <a:pt x="22860" y="306324"/>
                  </a:lnTo>
                  <a:close/>
                </a:path>
                <a:path w="1454785" h="852805">
                  <a:moveTo>
                    <a:pt x="22860" y="262127"/>
                  </a:moveTo>
                  <a:lnTo>
                    <a:pt x="22860" y="240029"/>
                  </a:lnTo>
                  <a:lnTo>
                    <a:pt x="0" y="240029"/>
                  </a:lnTo>
                  <a:lnTo>
                    <a:pt x="0" y="262127"/>
                  </a:lnTo>
                  <a:lnTo>
                    <a:pt x="22860" y="262127"/>
                  </a:lnTo>
                  <a:close/>
                </a:path>
                <a:path w="1454785" h="852805">
                  <a:moveTo>
                    <a:pt x="22860" y="217169"/>
                  </a:moveTo>
                  <a:lnTo>
                    <a:pt x="22860" y="195071"/>
                  </a:lnTo>
                  <a:lnTo>
                    <a:pt x="0" y="195071"/>
                  </a:lnTo>
                  <a:lnTo>
                    <a:pt x="0" y="217169"/>
                  </a:lnTo>
                  <a:lnTo>
                    <a:pt x="22860" y="217169"/>
                  </a:lnTo>
                  <a:close/>
                </a:path>
                <a:path w="1454785" h="852805">
                  <a:moveTo>
                    <a:pt x="22860" y="172974"/>
                  </a:moveTo>
                  <a:lnTo>
                    <a:pt x="22860" y="150875"/>
                  </a:lnTo>
                  <a:lnTo>
                    <a:pt x="0" y="150875"/>
                  </a:lnTo>
                  <a:lnTo>
                    <a:pt x="0" y="172974"/>
                  </a:lnTo>
                  <a:lnTo>
                    <a:pt x="22860" y="172974"/>
                  </a:lnTo>
                  <a:close/>
                </a:path>
                <a:path w="1454785" h="852805">
                  <a:moveTo>
                    <a:pt x="22860" y="128777"/>
                  </a:moveTo>
                  <a:lnTo>
                    <a:pt x="22860" y="105917"/>
                  </a:lnTo>
                  <a:lnTo>
                    <a:pt x="0" y="105917"/>
                  </a:lnTo>
                  <a:lnTo>
                    <a:pt x="0" y="128777"/>
                  </a:lnTo>
                  <a:lnTo>
                    <a:pt x="22860" y="128777"/>
                  </a:lnTo>
                  <a:close/>
                </a:path>
                <a:path w="1454785" h="852805">
                  <a:moveTo>
                    <a:pt x="22860" y="83819"/>
                  </a:moveTo>
                  <a:lnTo>
                    <a:pt x="22860" y="61721"/>
                  </a:lnTo>
                  <a:lnTo>
                    <a:pt x="0" y="61721"/>
                  </a:lnTo>
                  <a:lnTo>
                    <a:pt x="0" y="83819"/>
                  </a:lnTo>
                  <a:lnTo>
                    <a:pt x="22860" y="83819"/>
                  </a:lnTo>
                  <a:close/>
                </a:path>
                <a:path w="1454785" h="852805">
                  <a:moveTo>
                    <a:pt x="22860" y="39624"/>
                  </a:moveTo>
                  <a:lnTo>
                    <a:pt x="22860" y="16763"/>
                  </a:lnTo>
                  <a:lnTo>
                    <a:pt x="0" y="16763"/>
                  </a:lnTo>
                  <a:lnTo>
                    <a:pt x="0" y="39624"/>
                  </a:lnTo>
                  <a:lnTo>
                    <a:pt x="22860" y="39624"/>
                  </a:lnTo>
                  <a:close/>
                </a:path>
                <a:path w="1454785" h="852805">
                  <a:moveTo>
                    <a:pt x="50292" y="22098"/>
                  </a:moveTo>
                  <a:lnTo>
                    <a:pt x="50292" y="0"/>
                  </a:lnTo>
                  <a:lnTo>
                    <a:pt x="28194" y="0"/>
                  </a:lnTo>
                  <a:lnTo>
                    <a:pt x="28194" y="22098"/>
                  </a:lnTo>
                  <a:lnTo>
                    <a:pt x="50292" y="22098"/>
                  </a:lnTo>
                  <a:close/>
                </a:path>
                <a:path w="1454785" h="852805">
                  <a:moveTo>
                    <a:pt x="94488" y="22098"/>
                  </a:moveTo>
                  <a:lnTo>
                    <a:pt x="94488" y="0"/>
                  </a:lnTo>
                  <a:lnTo>
                    <a:pt x="72389" y="0"/>
                  </a:lnTo>
                  <a:lnTo>
                    <a:pt x="72389" y="22098"/>
                  </a:lnTo>
                  <a:lnTo>
                    <a:pt x="94488" y="22098"/>
                  </a:lnTo>
                  <a:close/>
                </a:path>
                <a:path w="1454785" h="852805">
                  <a:moveTo>
                    <a:pt x="139452" y="22098"/>
                  </a:moveTo>
                  <a:lnTo>
                    <a:pt x="139452" y="0"/>
                  </a:lnTo>
                  <a:lnTo>
                    <a:pt x="116592" y="0"/>
                  </a:lnTo>
                  <a:lnTo>
                    <a:pt x="116592" y="22098"/>
                  </a:lnTo>
                  <a:lnTo>
                    <a:pt x="139452" y="22098"/>
                  </a:lnTo>
                  <a:close/>
                </a:path>
                <a:path w="1454785" h="852805">
                  <a:moveTo>
                    <a:pt x="183648" y="22098"/>
                  </a:moveTo>
                  <a:lnTo>
                    <a:pt x="183648" y="0"/>
                  </a:lnTo>
                  <a:lnTo>
                    <a:pt x="161550" y="0"/>
                  </a:lnTo>
                  <a:lnTo>
                    <a:pt x="161550" y="22098"/>
                  </a:lnTo>
                  <a:lnTo>
                    <a:pt x="183648" y="22098"/>
                  </a:lnTo>
                  <a:close/>
                </a:path>
                <a:path w="1454785" h="852805">
                  <a:moveTo>
                    <a:pt x="228606" y="22098"/>
                  </a:moveTo>
                  <a:lnTo>
                    <a:pt x="228606" y="0"/>
                  </a:lnTo>
                  <a:lnTo>
                    <a:pt x="205746" y="0"/>
                  </a:lnTo>
                  <a:lnTo>
                    <a:pt x="205746" y="22098"/>
                  </a:lnTo>
                  <a:lnTo>
                    <a:pt x="228606" y="22098"/>
                  </a:lnTo>
                  <a:close/>
                </a:path>
                <a:path w="1454785" h="852805">
                  <a:moveTo>
                    <a:pt x="272802" y="22098"/>
                  </a:moveTo>
                  <a:lnTo>
                    <a:pt x="272802" y="0"/>
                  </a:lnTo>
                  <a:lnTo>
                    <a:pt x="250704" y="0"/>
                  </a:lnTo>
                  <a:lnTo>
                    <a:pt x="250704" y="22098"/>
                  </a:lnTo>
                  <a:lnTo>
                    <a:pt x="272802" y="22098"/>
                  </a:lnTo>
                  <a:close/>
                </a:path>
                <a:path w="1454785" h="852805">
                  <a:moveTo>
                    <a:pt x="317760" y="22098"/>
                  </a:moveTo>
                  <a:lnTo>
                    <a:pt x="317760" y="0"/>
                  </a:lnTo>
                  <a:lnTo>
                    <a:pt x="294900" y="0"/>
                  </a:lnTo>
                  <a:lnTo>
                    <a:pt x="294900" y="22098"/>
                  </a:lnTo>
                  <a:lnTo>
                    <a:pt x="317760" y="22098"/>
                  </a:lnTo>
                  <a:close/>
                </a:path>
                <a:path w="1454785" h="852805">
                  <a:moveTo>
                    <a:pt x="361956" y="22098"/>
                  </a:moveTo>
                  <a:lnTo>
                    <a:pt x="361956" y="0"/>
                  </a:lnTo>
                  <a:lnTo>
                    <a:pt x="339858" y="0"/>
                  </a:lnTo>
                  <a:lnTo>
                    <a:pt x="339858" y="22098"/>
                  </a:lnTo>
                  <a:lnTo>
                    <a:pt x="361956" y="22098"/>
                  </a:lnTo>
                  <a:close/>
                </a:path>
                <a:path w="1454785" h="852805">
                  <a:moveTo>
                    <a:pt x="406914" y="22098"/>
                  </a:moveTo>
                  <a:lnTo>
                    <a:pt x="406914" y="0"/>
                  </a:lnTo>
                  <a:lnTo>
                    <a:pt x="384054" y="0"/>
                  </a:lnTo>
                  <a:lnTo>
                    <a:pt x="384054" y="22098"/>
                  </a:lnTo>
                  <a:lnTo>
                    <a:pt x="406914" y="22098"/>
                  </a:lnTo>
                  <a:close/>
                </a:path>
                <a:path w="1454785" h="852805">
                  <a:moveTo>
                    <a:pt x="451110" y="22098"/>
                  </a:moveTo>
                  <a:lnTo>
                    <a:pt x="451110" y="0"/>
                  </a:lnTo>
                  <a:lnTo>
                    <a:pt x="429012" y="0"/>
                  </a:lnTo>
                  <a:lnTo>
                    <a:pt x="429012" y="22098"/>
                  </a:lnTo>
                  <a:lnTo>
                    <a:pt x="451110" y="22098"/>
                  </a:lnTo>
                  <a:close/>
                </a:path>
                <a:path w="1454785" h="852805">
                  <a:moveTo>
                    <a:pt x="495306" y="22098"/>
                  </a:moveTo>
                  <a:lnTo>
                    <a:pt x="495306" y="0"/>
                  </a:lnTo>
                  <a:lnTo>
                    <a:pt x="473208" y="0"/>
                  </a:lnTo>
                  <a:lnTo>
                    <a:pt x="473208" y="22098"/>
                  </a:lnTo>
                  <a:lnTo>
                    <a:pt x="495306" y="22098"/>
                  </a:lnTo>
                  <a:close/>
                </a:path>
                <a:path w="1454785" h="852805">
                  <a:moveTo>
                    <a:pt x="540264" y="22098"/>
                  </a:moveTo>
                  <a:lnTo>
                    <a:pt x="540264" y="0"/>
                  </a:lnTo>
                  <a:lnTo>
                    <a:pt x="518166" y="0"/>
                  </a:lnTo>
                  <a:lnTo>
                    <a:pt x="518166" y="22098"/>
                  </a:lnTo>
                  <a:lnTo>
                    <a:pt x="540264" y="22098"/>
                  </a:lnTo>
                  <a:close/>
                </a:path>
                <a:path w="1454785" h="852805">
                  <a:moveTo>
                    <a:pt x="584460" y="22098"/>
                  </a:moveTo>
                  <a:lnTo>
                    <a:pt x="584460" y="0"/>
                  </a:lnTo>
                  <a:lnTo>
                    <a:pt x="562362" y="0"/>
                  </a:lnTo>
                  <a:lnTo>
                    <a:pt x="562362" y="22098"/>
                  </a:lnTo>
                  <a:lnTo>
                    <a:pt x="584460" y="22098"/>
                  </a:lnTo>
                  <a:close/>
                </a:path>
                <a:path w="1454785" h="852805">
                  <a:moveTo>
                    <a:pt x="629418" y="22098"/>
                  </a:moveTo>
                  <a:lnTo>
                    <a:pt x="629418" y="0"/>
                  </a:lnTo>
                  <a:lnTo>
                    <a:pt x="607320" y="0"/>
                  </a:lnTo>
                  <a:lnTo>
                    <a:pt x="607320" y="22098"/>
                  </a:lnTo>
                  <a:lnTo>
                    <a:pt x="629418" y="22098"/>
                  </a:lnTo>
                  <a:close/>
                </a:path>
                <a:path w="1454785" h="852805">
                  <a:moveTo>
                    <a:pt x="673614" y="22098"/>
                  </a:moveTo>
                  <a:lnTo>
                    <a:pt x="673614" y="0"/>
                  </a:lnTo>
                  <a:lnTo>
                    <a:pt x="651516" y="0"/>
                  </a:lnTo>
                  <a:lnTo>
                    <a:pt x="651516" y="22098"/>
                  </a:lnTo>
                  <a:lnTo>
                    <a:pt x="673614" y="22098"/>
                  </a:lnTo>
                  <a:close/>
                </a:path>
                <a:path w="1454785" h="852805">
                  <a:moveTo>
                    <a:pt x="718572" y="22098"/>
                  </a:moveTo>
                  <a:lnTo>
                    <a:pt x="718572" y="0"/>
                  </a:lnTo>
                  <a:lnTo>
                    <a:pt x="696474" y="0"/>
                  </a:lnTo>
                  <a:lnTo>
                    <a:pt x="696474" y="22098"/>
                  </a:lnTo>
                  <a:lnTo>
                    <a:pt x="718572" y="22098"/>
                  </a:lnTo>
                  <a:close/>
                </a:path>
                <a:path w="1454785" h="852805">
                  <a:moveTo>
                    <a:pt x="762768" y="22098"/>
                  </a:moveTo>
                  <a:lnTo>
                    <a:pt x="762768" y="0"/>
                  </a:lnTo>
                  <a:lnTo>
                    <a:pt x="740670" y="0"/>
                  </a:lnTo>
                  <a:lnTo>
                    <a:pt x="740670" y="22098"/>
                  </a:lnTo>
                  <a:lnTo>
                    <a:pt x="762768" y="22098"/>
                  </a:lnTo>
                  <a:close/>
                </a:path>
                <a:path w="1454785" h="852805">
                  <a:moveTo>
                    <a:pt x="807726" y="22098"/>
                  </a:moveTo>
                  <a:lnTo>
                    <a:pt x="807726" y="0"/>
                  </a:lnTo>
                  <a:lnTo>
                    <a:pt x="784866" y="0"/>
                  </a:lnTo>
                  <a:lnTo>
                    <a:pt x="784866" y="22098"/>
                  </a:lnTo>
                  <a:lnTo>
                    <a:pt x="807726" y="22098"/>
                  </a:lnTo>
                  <a:close/>
                </a:path>
                <a:path w="1454785" h="852805">
                  <a:moveTo>
                    <a:pt x="851922" y="22098"/>
                  </a:moveTo>
                  <a:lnTo>
                    <a:pt x="851922" y="0"/>
                  </a:lnTo>
                  <a:lnTo>
                    <a:pt x="829824" y="0"/>
                  </a:lnTo>
                  <a:lnTo>
                    <a:pt x="829824" y="22098"/>
                  </a:lnTo>
                  <a:lnTo>
                    <a:pt x="851922" y="22098"/>
                  </a:lnTo>
                  <a:close/>
                </a:path>
                <a:path w="1454785" h="852805">
                  <a:moveTo>
                    <a:pt x="896880" y="22098"/>
                  </a:moveTo>
                  <a:lnTo>
                    <a:pt x="896880" y="0"/>
                  </a:lnTo>
                  <a:lnTo>
                    <a:pt x="874020" y="0"/>
                  </a:lnTo>
                  <a:lnTo>
                    <a:pt x="874020" y="22098"/>
                  </a:lnTo>
                  <a:lnTo>
                    <a:pt x="896880" y="22098"/>
                  </a:lnTo>
                  <a:close/>
                </a:path>
                <a:path w="1454785" h="852805">
                  <a:moveTo>
                    <a:pt x="941076" y="22098"/>
                  </a:moveTo>
                  <a:lnTo>
                    <a:pt x="941076" y="0"/>
                  </a:lnTo>
                  <a:lnTo>
                    <a:pt x="918978" y="0"/>
                  </a:lnTo>
                  <a:lnTo>
                    <a:pt x="918978" y="22098"/>
                  </a:lnTo>
                  <a:lnTo>
                    <a:pt x="941076" y="22098"/>
                  </a:lnTo>
                  <a:close/>
                </a:path>
                <a:path w="1454785" h="852805">
                  <a:moveTo>
                    <a:pt x="986034" y="22098"/>
                  </a:moveTo>
                  <a:lnTo>
                    <a:pt x="986034" y="0"/>
                  </a:lnTo>
                  <a:lnTo>
                    <a:pt x="963174" y="0"/>
                  </a:lnTo>
                  <a:lnTo>
                    <a:pt x="963174" y="22098"/>
                  </a:lnTo>
                  <a:lnTo>
                    <a:pt x="986034" y="22098"/>
                  </a:lnTo>
                  <a:close/>
                </a:path>
                <a:path w="1454785" h="852805">
                  <a:moveTo>
                    <a:pt x="1030230" y="22098"/>
                  </a:moveTo>
                  <a:lnTo>
                    <a:pt x="1030230" y="0"/>
                  </a:lnTo>
                  <a:lnTo>
                    <a:pt x="1008132" y="0"/>
                  </a:lnTo>
                  <a:lnTo>
                    <a:pt x="1008132" y="22098"/>
                  </a:lnTo>
                  <a:lnTo>
                    <a:pt x="1030230" y="22098"/>
                  </a:lnTo>
                  <a:close/>
                </a:path>
                <a:path w="1454785" h="852805">
                  <a:moveTo>
                    <a:pt x="1074426" y="22098"/>
                  </a:moveTo>
                  <a:lnTo>
                    <a:pt x="1074426" y="0"/>
                  </a:lnTo>
                  <a:lnTo>
                    <a:pt x="1052328" y="0"/>
                  </a:lnTo>
                  <a:lnTo>
                    <a:pt x="1052328" y="22098"/>
                  </a:lnTo>
                  <a:lnTo>
                    <a:pt x="1074426" y="22098"/>
                  </a:lnTo>
                  <a:close/>
                </a:path>
                <a:path w="1454785" h="852805">
                  <a:moveTo>
                    <a:pt x="1119384" y="22098"/>
                  </a:moveTo>
                  <a:lnTo>
                    <a:pt x="1119384" y="0"/>
                  </a:lnTo>
                  <a:lnTo>
                    <a:pt x="1097286" y="0"/>
                  </a:lnTo>
                  <a:lnTo>
                    <a:pt x="1097286" y="22098"/>
                  </a:lnTo>
                  <a:lnTo>
                    <a:pt x="1119384" y="22098"/>
                  </a:lnTo>
                  <a:close/>
                </a:path>
                <a:path w="1454785" h="852805">
                  <a:moveTo>
                    <a:pt x="1163580" y="22098"/>
                  </a:moveTo>
                  <a:lnTo>
                    <a:pt x="1163580" y="0"/>
                  </a:lnTo>
                  <a:lnTo>
                    <a:pt x="1141482" y="0"/>
                  </a:lnTo>
                  <a:lnTo>
                    <a:pt x="1141482" y="22098"/>
                  </a:lnTo>
                  <a:lnTo>
                    <a:pt x="1163580" y="22098"/>
                  </a:lnTo>
                  <a:close/>
                </a:path>
                <a:path w="1454785" h="852805">
                  <a:moveTo>
                    <a:pt x="1208538" y="22098"/>
                  </a:moveTo>
                  <a:lnTo>
                    <a:pt x="1208538" y="0"/>
                  </a:lnTo>
                  <a:lnTo>
                    <a:pt x="1186440" y="0"/>
                  </a:lnTo>
                  <a:lnTo>
                    <a:pt x="1186440" y="22098"/>
                  </a:lnTo>
                  <a:lnTo>
                    <a:pt x="1208538" y="22098"/>
                  </a:lnTo>
                  <a:close/>
                </a:path>
                <a:path w="1454785" h="852805">
                  <a:moveTo>
                    <a:pt x="1252734" y="22098"/>
                  </a:moveTo>
                  <a:lnTo>
                    <a:pt x="1252734" y="0"/>
                  </a:lnTo>
                  <a:lnTo>
                    <a:pt x="1230636" y="0"/>
                  </a:lnTo>
                  <a:lnTo>
                    <a:pt x="1230636" y="22098"/>
                  </a:lnTo>
                  <a:lnTo>
                    <a:pt x="1252734" y="22098"/>
                  </a:lnTo>
                  <a:close/>
                </a:path>
                <a:path w="1454785" h="852805">
                  <a:moveTo>
                    <a:pt x="1297692" y="22098"/>
                  </a:moveTo>
                  <a:lnTo>
                    <a:pt x="1297692" y="0"/>
                  </a:lnTo>
                  <a:lnTo>
                    <a:pt x="1275594" y="0"/>
                  </a:lnTo>
                  <a:lnTo>
                    <a:pt x="1275594" y="22098"/>
                  </a:lnTo>
                  <a:lnTo>
                    <a:pt x="1297692" y="22098"/>
                  </a:lnTo>
                  <a:close/>
                </a:path>
                <a:path w="1454785" h="852805">
                  <a:moveTo>
                    <a:pt x="1341888" y="22098"/>
                  </a:moveTo>
                  <a:lnTo>
                    <a:pt x="1341888" y="0"/>
                  </a:lnTo>
                  <a:lnTo>
                    <a:pt x="1319790" y="0"/>
                  </a:lnTo>
                  <a:lnTo>
                    <a:pt x="1319790" y="22098"/>
                  </a:lnTo>
                  <a:lnTo>
                    <a:pt x="1341888" y="22098"/>
                  </a:lnTo>
                  <a:close/>
                </a:path>
                <a:path w="1454785" h="852805">
                  <a:moveTo>
                    <a:pt x="1386846" y="22098"/>
                  </a:moveTo>
                  <a:lnTo>
                    <a:pt x="1386846" y="0"/>
                  </a:lnTo>
                  <a:lnTo>
                    <a:pt x="1363986" y="0"/>
                  </a:lnTo>
                  <a:lnTo>
                    <a:pt x="1363986" y="22098"/>
                  </a:lnTo>
                  <a:lnTo>
                    <a:pt x="1386846" y="22098"/>
                  </a:lnTo>
                  <a:close/>
                </a:path>
                <a:path w="1454785" h="852805">
                  <a:moveTo>
                    <a:pt x="1431042" y="22098"/>
                  </a:moveTo>
                  <a:lnTo>
                    <a:pt x="1431042" y="0"/>
                  </a:lnTo>
                  <a:lnTo>
                    <a:pt x="1408944" y="0"/>
                  </a:lnTo>
                  <a:lnTo>
                    <a:pt x="1408944" y="22098"/>
                  </a:lnTo>
                  <a:lnTo>
                    <a:pt x="1431042" y="22098"/>
                  </a:lnTo>
                  <a:close/>
                </a:path>
                <a:path w="1454785" h="852805">
                  <a:moveTo>
                    <a:pt x="1454664" y="43434"/>
                  </a:moveTo>
                  <a:lnTo>
                    <a:pt x="1454664" y="21336"/>
                  </a:lnTo>
                  <a:lnTo>
                    <a:pt x="1432566" y="21336"/>
                  </a:lnTo>
                  <a:lnTo>
                    <a:pt x="1432566" y="43434"/>
                  </a:lnTo>
                  <a:lnTo>
                    <a:pt x="1454664" y="43434"/>
                  </a:lnTo>
                  <a:close/>
                </a:path>
                <a:path w="1454785" h="852805">
                  <a:moveTo>
                    <a:pt x="1454664" y="87630"/>
                  </a:moveTo>
                  <a:lnTo>
                    <a:pt x="1454664" y="65531"/>
                  </a:lnTo>
                  <a:lnTo>
                    <a:pt x="1432566" y="65531"/>
                  </a:lnTo>
                  <a:lnTo>
                    <a:pt x="1432566" y="87630"/>
                  </a:lnTo>
                  <a:lnTo>
                    <a:pt x="1454664" y="87630"/>
                  </a:lnTo>
                  <a:close/>
                </a:path>
                <a:path w="1454785" h="852805">
                  <a:moveTo>
                    <a:pt x="1454664" y="132587"/>
                  </a:moveTo>
                  <a:lnTo>
                    <a:pt x="1454664" y="110489"/>
                  </a:lnTo>
                  <a:lnTo>
                    <a:pt x="1432566" y="110489"/>
                  </a:lnTo>
                  <a:lnTo>
                    <a:pt x="1432566" y="132587"/>
                  </a:lnTo>
                  <a:lnTo>
                    <a:pt x="1454664" y="132587"/>
                  </a:lnTo>
                  <a:close/>
                </a:path>
                <a:path w="1454785" h="852805">
                  <a:moveTo>
                    <a:pt x="1454664" y="176784"/>
                  </a:moveTo>
                  <a:lnTo>
                    <a:pt x="1454664" y="154686"/>
                  </a:lnTo>
                  <a:lnTo>
                    <a:pt x="1432566" y="154686"/>
                  </a:lnTo>
                  <a:lnTo>
                    <a:pt x="1432566" y="176784"/>
                  </a:lnTo>
                  <a:lnTo>
                    <a:pt x="1454664" y="176784"/>
                  </a:lnTo>
                  <a:close/>
                </a:path>
                <a:path w="1454785" h="852805">
                  <a:moveTo>
                    <a:pt x="1454664" y="221742"/>
                  </a:moveTo>
                  <a:lnTo>
                    <a:pt x="1454664" y="199644"/>
                  </a:lnTo>
                  <a:lnTo>
                    <a:pt x="1432566" y="199644"/>
                  </a:lnTo>
                  <a:lnTo>
                    <a:pt x="1432566" y="221742"/>
                  </a:lnTo>
                  <a:lnTo>
                    <a:pt x="1454664" y="221742"/>
                  </a:lnTo>
                  <a:close/>
                </a:path>
                <a:path w="1454785" h="852805">
                  <a:moveTo>
                    <a:pt x="1454664" y="265938"/>
                  </a:moveTo>
                  <a:lnTo>
                    <a:pt x="1454664" y="243839"/>
                  </a:lnTo>
                  <a:lnTo>
                    <a:pt x="1432566" y="243839"/>
                  </a:lnTo>
                  <a:lnTo>
                    <a:pt x="1432566" y="265938"/>
                  </a:lnTo>
                  <a:lnTo>
                    <a:pt x="1454664" y="265938"/>
                  </a:lnTo>
                  <a:close/>
                </a:path>
                <a:path w="1454785" h="852805">
                  <a:moveTo>
                    <a:pt x="1454664" y="310896"/>
                  </a:moveTo>
                  <a:lnTo>
                    <a:pt x="1454664" y="288036"/>
                  </a:lnTo>
                  <a:lnTo>
                    <a:pt x="1432566" y="288036"/>
                  </a:lnTo>
                  <a:lnTo>
                    <a:pt x="1432566" y="310896"/>
                  </a:lnTo>
                  <a:lnTo>
                    <a:pt x="1454664" y="310896"/>
                  </a:lnTo>
                  <a:close/>
                </a:path>
                <a:path w="1454785" h="852805">
                  <a:moveTo>
                    <a:pt x="1454664" y="355092"/>
                  </a:moveTo>
                  <a:lnTo>
                    <a:pt x="1454664" y="332994"/>
                  </a:lnTo>
                  <a:lnTo>
                    <a:pt x="1432566" y="332994"/>
                  </a:lnTo>
                  <a:lnTo>
                    <a:pt x="1432566" y="355092"/>
                  </a:lnTo>
                  <a:lnTo>
                    <a:pt x="1454664" y="355092"/>
                  </a:lnTo>
                  <a:close/>
                </a:path>
                <a:path w="1454785" h="852805">
                  <a:moveTo>
                    <a:pt x="1454664" y="400050"/>
                  </a:moveTo>
                  <a:lnTo>
                    <a:pt x="1454664" y="377189"/>
                  </a:lnTo>
                  <a:lnTo>
                    <a:pt x="1432566" y="377189"/>
                  </a:lnTo>
                  <a:lnTo>
                    <a:pt x="1432566" y="400050"/>
                  </a:lnTo>
                  <a:lnTo>
                    <a:pt x="1454664" y="400050"/>
                  </a:lnTo>
                  <a:close/>
                </a:path>
                <a:path w="1454785" h="852805">
                  <a:moveTo>
                    <a:pt x="1454664" y="444246"/>
                  </a:moveTo>
                  <a:lnTo>
                    <a:pt x="1454664" y="422148"/>
                  </a:lnTo>
                  <a:lnTo>
                    <a:pt x="1432566" y="422148"/>
                  </a:lnTo>
                  <a:lnTo>
                    <a:pt x="1432566" y="444246"/>
                  </a:lnTo>
                  <a:lnTo>
                    <a:pt x="1454664" y="444246"/>
                  </a:lnTo>
                  <a:close/>
                </a:path>
                <a:path w="1454785" h="852805">
                  <a:moveTo>
                    <a:pt x="1454664" y="489204"/>
                  </a:moveTo>
                  <a:lnTo>
                    <a:pt x="1454664" y="466344"/>
                  </a:lnTo>
                  <a:lnTo>
                    <a:pt x="1432566" y="466344"/>
                  </a:lnTo>
                  <a:lnTo>
                    <a:pt x="1432566" y="489204"/>
                  </a:lnTo>
                  <a:lnTo>
                    <a:pt x="1454664" y="489204"/>
                  </a:lnTo>
                  <a:close/>
                </a:path>
                <a:path w="1454785" h="852805">
                  <a:moveTo>
                    <a:pt x="1454664" y="533400"/>
                  </a:moveTo>
                  <a:lnTo>
                    <a:pt x="1454664" y="511301"/>
                  </a:lnTo>
                  <a:lnTo>
                    <a:pt x="1432566" y="511301"/>
                  </a:lnTo>
                  <a:lnTo>
                    <a:pt x="1432566" y="533400"/>
                  </a:lnTo>
                  <a:lnTo>
                    <a:pt x="1454664" y="533400"/>
                  </a:lnTo>
                  <a:close/>
                </a:path>
                <a:path w="1454785" h="852805">
                  <a:moveTo>
                    <a:pt x="1454664" y="577596"/>
                  </a:moveTo>
                  <a:lnTo>
                    <a:pt x="1454664" y="555498"/>
                  </a:lnTo>
                  <a:lnTo>
                    <a:pt x="1432566" y="555498"/>
                  </a:lnTo>
                  <a:lnTo>
                    <a:pt x="1432566" y="577596"/>
                  </a:lnTo>
                  <a:lnTo>
                    <a:pt x="1454664" y="577596"/>
                  </a:lnTo>
                  <a:close/>
                </a:path>
                <a:path w="1454785" h="852805">
                  <a:moveTo>
                    <a:pt x="1454664" y="622554"/>
                  </a:moveTo>
                  <a:lnTo>
                    <a:pt x="1454664" y="600456"/>
                  </a:lnTo>
                  <a:lnTo>
                    <a:pt x="1432566" y="600456"/>
                  </a:lnTo>
                  <a:lnTo>
                    <a:pt x="1432566" y="622554"/>
                  </a:lnTo>
                  <a:lnTo>
                    <a:pt x="1454664" y="622554"/>
                  </a:lnTo>
                  <a:close/>
                </a:path>
                <a:path w="1454785" h="852805">
                  <a:moveTo>
                    <a:pt x="1454664" y="666750"/>
                  </a:moveTo>
                  <a:lnTo>
                    <a:pt x="1454664" y="644651"/>
                  </a:lnTo>
                  <a:lnTo>
                    <a:pt x="1432566" y="644651"/>
                  </a:lnTo>
                  <a:lnTo>
                    <a:pt x="1432566" y="666750"/>
                  </a:lnTo>
                  <a:lnTo>
                    <a:pt x="1454664" y="666750"/>
                  </a:lnTo>
                  <a:close/>
                </a:path>
                <a:path w="1454785" h="852805">
                  <a:moveTo>
                    <a:pt x="1454664" y="711708"/>
                  </a:moveTo>
                  <a:lnTo>
                    <a:pt x="1454664" y="689610"/>
                  </a:lnTo>
                  <a:lnTo>
                    <a:pt x="1432566" y="689610"/>
                  </a:lnTo>
                  <a:lnTo>
                    <a:pt x="1432566" y="711708"/>
                  </a:lnTo>
                  <a:lnTo>
                    <a:pt x="1454664" y="711708"/>
                  </a:lnTo>
                  <a:close/>
                </a:path>
                <a:path w="1454785" h="852805">
                  <a:moveTo>
                    <a:pt x="1454664" y="755904"/>
                  </a:moveTo>
                  <a:lnTo>
                    <a:pt x="1454664" y="733806"/>
                  </a:lnTo>
                  <a:lnTo>
                    <a:pt x="1432566" y="733806"/>
                  </a:lnTo>
                  <a:lnTo>
                    <a:pt x="1432566" y="755904"/>
                  </a:lnTo>
                  <a:lnTo>
                    <a:pt x="1454664" y="755904"/>
                  </a:lnTo>
                  <a:close/>
                </a:path>
                <a:path w="1454785" h="852805">
                  <a:moveTo>
                    <a:pt x="1454664" y="800862"/>
                  </a:moveTo>
                  <a:lnTo>
                    <a:pt x="1454664" y="778763"/>
                  </a:lnTo>
                  <a:lnTo>
                    <a:pt x="1432566" y="778763"/>
                  </a:lnTo>
                  <a:lnTo>
                    <a:pt x="1432566" y="800862"/>
                  </a:lnTo>
                  <a:lnTo>
                    <a:pt x="1454664" y="800862"/>
                  </a:lnTo>
                  <a:close/>
                </a:path>
                <a:path w="1454785" h="852805">
                  <a:moveTo>
                    <a:pt x="1454664" y="847344"/>
                  </a:moveTo>
                  <a:lnTo>
                    <a:pt x="1454664" y="822960"/>
                  </a:lnTo>
                  <a:lnTo>
                    <a:pt x="1432566" y="822960"/>
                  </a:lnTo>
                  <a:lnTo>
                    <a:pt x="1432566" y="841248"/>
                  </a:lnTo>
                  <a:lnTo>
                    <a:pt x="1439424" y="833900"/>
                  </a:lnTo>
                  <a:lnTo>
                    <a:pt x="1439424" y="829818"/>
                  </a:lnTo>
                  <a:lnTo>
                    <a:pt x="1443234" y="829818"/>
                  </a:lnTo>
                  <a:lnTo>
                    <a:pt x="1443234" y="852677"/>
                  </a:lnTo>
                  <a:lnTo>
                    <a:pt x="1450092" y="852677"/>
                  </a:lnTo>
                  <a:lnTo>
                    <a:pt x="1454664" y="847344"/>
                  </a:lnTo>
                  <a:close/>
                </a:path>
                <a:path w="1454785" h="852805">
                  <a:moveTo>
                    <a:pt x="1443234" y="829818"/>
                  </a:moveTo>
                  <a:lnTo>
                    <a:pt x="1439424" y="829818"/>
                  </a:lnTo>
                  <a:lnTo>
                    <a:pt x="1439424" y="833900"/>
                  </a:lnTo>
                  <a:lnTo>
                    <a:pt x="1443234" y="829818"/>
                  </a:lnTo>
                  <a:close/>
                </a:path>
                <a:path w="1454785" h="852805">
                  <a:moveTo>
                    <a:pt x="1443234" y="852677"/>
                  </a:moveTo>
                  <a:lnTo>
                    <a:pt x="1443234" y="829818"/>
                  </a:lnTo>
                  <a:lnTo>
                    <a:pt x="1439424" y="833900"/>
                  </a:lnTo>
                  <a:lnTo>
                    <a:pt x="1439424" y="852677"/>
                  </a:lnTo>
                  <a:lnTo>
                    <a:pt x="1443234" y="852677"/>
                  </a:lnTo>
                  <a:close/>
                </a:path>
                <a:path w="1454785" h="852805">
                  <a:moveTo>
                    <a:pt x="1417326" y="852678"/>
                  </a:moveTo>
                  <a:lnTo>
                    <a:pt x="1417326" y="829818"/>
                  </a:lnTo>
                  <a:lnTo>
                    <a:pt x="1395228" y="829818"/>
                  </a:lnTo>
                  <a:lnTo>
                    <a:pt x="1395228" y="852678"/>
                  </a:lnTo>
                  <a:lnTo>
                    <a:pt x="1417326" y="852678"/>
                  </a:lnTo>
                  <a:close/>
                </a:path>
                <a:path w="1454785" h="852805">
                  <a:moveTo>
                    <a:pt x="1372368" y="852678"/>
                  </a:moveTo>
                  <a:lnTo>
                    <a:pt x="1372368" y="829818"/>
                  </a:lnTo>
                  <a:lnTo>
                    <a:pt x="1350270" y="829818"/>
                  </a:lnTo>
                  <a:lnTo>
                    <a:pt x="1350270" y="852678"/>
                  </a:lnTo>
                  <a:lnTo>
                    <a:pt x="1372368" y="852678"/>
                  </a:lnTo>
                  <a:close/>
                </a:path>
                <a:path w="1454785" h="852805">
                  <a:moveTo>
                    <a:pt x="1328172" y="852678"/>
                  </a:moveTo>
                  <a:lnTo>
                    <a:pt x="1328172" y="829818"/>
                  </a:lnTo>
                  <a:lnTo>
                    <a:pt x="1306074" y="829818"/>
                  </a:lnTo>
                  <a:lnTo>
                    <a:pt x="1306074" y="852678"/>
                  </a:lnTo>
                  <a:lnTo>
                    <a:pt x="1328172" y="852678"/>
                  </a:lnTo>
                  <a:close/>
                </a:path>
                <a:path w="1454785" h="852805">
                  <a:moveTo>
                    <a:pt x="1283976" y="852678"/>
                  </a:moveTo>
                  <a:lnTo>
                    <a:pt x="1283976" y="829818"/>
                  </a:lnTo>
                  <a:lnTo>
                    <a:pt x="1261116" y="829818"/>
                  </a:lnTo>
                  <a:lnTo>
                    <a:pt x="1261116" y="852678"/>
                  </a:lnTo>
                  <a:lnTo>
                    <a:pt x="1283976" y="852678"/>
                  </a:lnTo>
                  <a:close/>
                </a:path>
                <a:path w="1454785" h="852805">
                  <a:moveTo>
                    <a:pt x="1239018" y="852678"/>
                  </a:moveTo>
                  <a:lnTo>
                    <a:pt x="1239018" y="829818"/>
                  </a:lnTo>
                  <a:lnTo>
                    <a:pt x="1216920" y="829818"/>
                  </a:lnTo>
                  <a:lnTo>
                    <a:pt x="1216920" y="852678"/>
                  </a:lnTo>
                  <a:lnTo>
                    <a:pt x="1239018" y="852678"/>
                  </a:lnTo>
                  <a:close/>
                </a:path>
                <a:path w="1454785" h="852805">
                  <a:moveTo>
                    <a:pt x="1194822" y="852678"/>
                  </a:moveTo>
                  <a:lnTo>
                    <a:pt x="1194822" y="829818"/>
                  </a:lnTo>
                  <a:lnTo>
                    <a:pt x="1171962" y="829818"/>
                  </a:lnTo>
                  <a:lnTo>
                    <a:pt x="1171962" y="852678"/>
                  </a:lnTo>
                  <a:lnTo>
                    <a:pt x="1194822" y="852678"/>
                  </a:lnTo>
                  <a:close/>
                </a:path>
                <a:path w="1454785" h="852805">
                  <a:moveTo>
                    <a:pt x="1149864" y="852678"/>
                  </a:moveTo>
                  <a:lnTo>
                    <a:pt x="1149864" y="829818"/>
                  </a:lnTo>
                  <a:lnTo>
                    <a:pt x="1127766" y="829818"/>
                  </a:lnTo>
                  <a:lnTo>
                    <a:pt x="1127766" y="852678"/>
                  </a:lnTo>
                  <a:lnTo>
                    <a:pt x="1149864" y="852678"/>
                  </a:lnTo>
                  <a:close/>
                </a:path>
                <a:path w="1454785" h="852805">
                  <a:moveTo>
                    <a:pt x="1105668" y="852678"/>
                  </a:moveTo>
                  <a:lnTo>
                    <a:pt x="1105668" y="829818"/>
                  </a:lnTo>
                  <a:lnTo>
                    <a:pt x="1082808" y="829818"/>
                  </a:lnTo>
                  <a:lnTo>
                    <a:pt x="1082808" y="852678"/>
                  </a:lnTo>
                  <a:lnTo>
                    <a:pt x="1105668" y="852678"/>
                  </a:lnTo>
                  <a:close/>
                </a:path>
                <a:path w="1454785" h="852805">
                  <a:moveTo>
                    <a:pt x="1060710" y="852678"/>
                  </a:moveTo>
                  <a:lnTo>
                    <a:pt x="1060710" y="829818"/>
                  </a:lnTo>
                  <a:lnTo>
                    <a:pt x="1038612" y="829818"/>
                  </a:lnTo>
                  <a:lnTo>
                    <a:pt x="1038612" y="852678"/>
                  </a:lnTo>
                  <a:lnTo>
                    <a:pt x="1060710" y="852678"/>
                  </a:lnTo>
                  <a:close/>
                </a:path>
                <a:path w="1454785" h="852805">
                  <a:moveTo>
                    <a:pt x="1016514" y="852678"/>
                  </a:moveTo>
                  <a:lnTo>
                    <a:pt x="1016514" y="829818"/>
                  </a:lnTo>
                  <a:lnTo>
                    <a:pt x="994416" y="829818"/>
                  </a:lnTo>
                  <a:lnTo>
                    <a:pt x="994416" y="852678"/>
                  </a:lnTo>
                  <a:lnTo>
                    <a:pt x="1016514" y="852678"/>
                  </a:lnTo>
                  <a:close/>
                </a:path>
                <a:path w="1454785" h="852805">
                  <a:moveTo>
                    <a:pt x="971556" y="852678"/>
                  </a:moveTo>
                  <a:lnTo>
                    <a:pt x="971556" y="829818"/>
                  </a:lnTo>
                  <a:lnTo>
                    <a:pt x="949458" y="829818"/>
                  </a:lnTo>
                  <a:lnTo>
                    <a:pt x="949458" y="852678"/>
                  </a:lnTo>
                  <a:lnTo>
                    <a:pt x="971556" y="852678"/>
                  </a:lnTo>
                  <a:close/>
                </a:path>
                <a:path w="1454785" h="852805">
                  <a:moveTo>
                    <a:pt x="927360" y="852678"/>
                  </a:moveTo>
                  <a:lnTo>
                    <a:pt x="927360" y="829818"/>
                  </a:lnTo>
                  <a:lnTo>
                    <a:pt x="905262" y="829818"/>
                  </a:lnTo>
                  <a:lnTo>
                    <a:pt x="905262" y="852678"/>
                  </a:lnTo>
                  <a:lnTo>
                    <a:pt x="927360" y="852678"/>
                  </a:lnTo>
                  <a:close/>
                </a:path>
                <a:path w="1454785" h="852805">
                  <a:moveTo>
                    <a:pt x="882402" y="852678"/>
                  </a:moveTo>
                  <a:lnTo>
                    <a:pt x="882402" y="829818"/>
                  </a:lnTo>
                  <a:lnTo>
                    <a:pt x="860304" y="829818"/>
                  </a:lnTo>
                  <a:lnTo>
                    <a:pt x="860304" y="852678"/>
                  </a:lnTo>
                  <a:lnTo>
                    <a:pt x="882402" y="852678"/>
                  </a:lnTo>
                  <a:close/>
                </a:path>
                <a:path w="1454785" h="852805">
                  <a:moveTo>
                    <a:pt x="838206" y="852678"/>
                  </a:moveTo>
                  <a:lnTo>
                    <a:pt x="838206" y="829818"/>
                  </a:lnTo>
                  <a:lnTo>
                    <a:pt x="816108" y="829818"/>
                  </a:lnTo>
                  <a:lnTo>
                    <a:pt x="816108" y="852678"/>
                  </a:lnTo>
                  <a:lnTo>
                    <a:pt x="838206" y="852678"/>
                  </a:lnTo>
                  <a:close/>
                </a:path>
                <a:path w="1454785" h="852805">
                  <a:moveTo>
                    <a:pt x="793248" y="852678"/>
                  </a:moveTo>
                  <a:lnTo>
                    <a:pt x="793248" y="829818"/>
                  </a:lnTo>
                  <a:lnTo>
                    <a:pt x="771150" y="829818"/>
                  </a:lnTo>
                  <a:lnTo>
                    <a:pt x="771150" y="852678"/>
                  </a:lnTo>
                  <a:lnTo>
                    <a:pt x="793248" y="852678"/>
                  </a:lnTo>
                  <a:close/>
                </a:path>
                <a:path w="1454785" h="852805">
                  <a:moveTo>
                    <a:pt x="749052" y="852678"/>
                  </a:moveTo>
                  <a:lnTo>
                    <a:pt x="749052" y="829818"/>
                  </a:lnTo>
                  <a:lnTo>
                    <a:pt x="726954" y="829818"/>
                  </a:lnTo>
                  <a:lnTo>
                    <a:pt x="726954" y="852678"/>
                  </a:lnTo>
                  <a:lnTo>
                    <a:pt x="749052" y="852678"/>
                  </a:lnTo>
                  <a:close/>
                </a:path>
                <a:path w="1454785" h="852805">
                  <a:moveTo>
                    <a:pt x="704856" y="852678"/>
                  </a:moveTo>
                  <a:lnTo>
                    <a:pt x="704856" y="829818"/>
                  </a:lnTo>
                  <a:lnTo>
                    <a:pt x="681996" y="829818"/>
                  </a:lnTo>
                  <a:lnTo>
                    <a:pt x="681996" y="852678"/>
                  </a:lnTo>
                  <a:lnTo>
                    <a:pt x="704856" y="852678"/>
                  </a:lnTo>
                  <a:close/>
                </a:path>
                <a:path w="1454785" h="852805">
                  <a:moveTo>
                    <a:pt x="659898" y="852678"/>
                  </a:moveTo>
                  <a:lnTo>
                    <a:pt x="659898" y="829818"/>
                  </a:lnTo>
                  <a:lnTo>
                    <a:pt x="637800" y="829818"/>
                  </a:lnTo>
                  <a:lnTo>
                    <a:pt x="637800" y="852678"/>
                  </a:lnTo>
                  <a:lnTo>
                    <a:pt x="659898" y="852678"/>
                  </a:lnTo>
                  <a:close/>
                </a:path>
                <a:path w="1454785" h="852805">
                  <a:moveTo>
                    <a:pt x="615702" y="852678"/>
                  </a:moveTo>
                  <a:lnTo>
                    <a:pt x="615702" y="829818"/>
                  </a:lnTo>
                  <a:lnTo>
                    <a:pt x="592842" y="829818"/>
                  </a:lnTo>
                  <a:lnTo>
                    <a:pt x="592842" y="852678"/>
                  </a:lnTo>
                  <a:lnTo>
                    <a:pt x="615702" y="852678"/>
                  </a:lnTo>
                  <a:close/>
                </a:path>
                <a:path w="1454785" h="852805">
                  <a:moveTo>
                    <a:pt x="570744" y="852678"/>
                  </a:moveTo>
                  <a:lnTo>
                    <a:pt x="570744" y="829818"/>
                  </a:lnTo>
                  <a:lnTo>
                    <a:pt x="548646" y="829818"/>
                  </a:lnTo>
                  <a:lnTo>
                    <a:pt x="548646" y="852678"/>
                  </a:lnTo>
                  <a:lnTo>
                    <a:pt x="570744" y="852678"/>
                  </a:lnTo>
                  <a:close/>
                </a:path>
                <a:path w="1454785" h="852805">
                  <a:moveTo>
                    <a:pt x="526548" y="852678"/>
                  </a:moveTo>
                  <a:lnTo>
                    <a:pt x="526548" y="829818"/>
                  </a:lnTo>
                  <a:lnTo>
                    <a:pt x="503688" y="829818"/>
                  </a:lnTo>
                  <a:lnTo>
                    <a:pt x="503688" y="852678"/>
                  </a:lnTo>
                  <a:lnTo>
                    <a:pt x="526548" y="852678"/>
                  </a:lnTo>
                  <a:close/>
                </a:path>
                <a:path w="1454785" h="852805">
                  <a:moveTo>
                    <a:pt x="481590" y="852678"/>
                  </a:moveTo>
                  <a:lnTo>
                    <a:pt x="481590" y="829818"/>
                  </a:lnTo>
                  <a:lnTo>
                    <a:pt x="459492" y="829818"/>
                  </a:lnTo>
                  <a:lnTo>
                    <a:pt x="459492" y="852678"/>
                  </a:lnTo>
                  <a:lnTo>
                    <a:pt x="481590" y="852678"/>
                  </a:lnTo>
                  <a:close/>
                </a:path>
                <a:path w="1454785" h="852805">
                  <a:moveTo>
                    <a:pt x="437394" y="852678"/>
                  </a:moveTo>
                  <a:lnTo>
                    <a:pt x="437394" y="829818"/>
                  </a:lnTo>
                  <a:lnTo>
                    <a:pt x="415296" y="829818"/>
                  </a:lnTo>
                  <a:lnTo>
                    <a:pt x="415296" y="852678"/>
                  </a:lnTo>
                  <a:lnTo>
                    <a:pt x="437394" y="852678"/>
                  </a:lnTo>
                  <a:close/>
                </a:path>
                <a:path w="1454785" h="852805">
                  <a:moveTo>
                    <a:pt x="392436" y="852678"/>
                  </a:moveTo>
                  <a:lnTo>
                    <a:pt x="392436" y="829818"/>
                  </a:lnTo>
                  <a:lnTo>
                    <a:pt x="370338" y="829818"/>
                  </a:lnTo>
                  <a:lnTo>
                    <a:pt x="370338" y="852678"/>
                  </a:lnTo>
                  <a:lnTo>
                    <a:pt x="392436" y="852678"/>
                  </a:lnTo>
                  <a:close/>
                </a:path>
                <a:path w="1454785" h="852805">
                  <a:moveTo>
                    <a:pt x="348240" y="852678"/>
                  </a:moveTo>
                  <a:lnTo>
                    <a:pt x="348240" y="829818"/>
                  </a:lnTo>
                  <a:lnTo>
                    <a:pt x="326142" y="829818"/>
                  </a:lnTo>
                  <a:lnTo>
                    <a:pt x="326142" y="852678"/>
                  </a:lnTo>
                  <a:lnTo>
                    <a:pt x="348240" y="852678"/>
                  </a:lnTo>
                  <a:close/>
                </a:path>
                <a:path w="1454785" h="852805">
                  <a:moveTo>
                    <a:pt x="303282" y="852678"/>
                  </a:moveTo>
                  <a:lnTo>
                    <a:pt x="303282" y="829818"/>
                  </a:lnTo>
                  <a:lnTo>
                    <a:pt x="281184" y="829818"/>
                  </a:lnTo>
                  <a:lnTo>
                    <a:pt x="281184" y="852678"/>
                  </a:lnTo>
                  <a:lnTo>
                    <a:pt x="303282" y="852678"/>
                  </a:lnTo>
                  <a:close/>
                </a:path>
                <a:path w="1454785" h="852805">
                  <a:moveTo>
                    <a:pt x="259086" y="852678"/>
                  </a:moveTo>
                  <a:lnTo>
                    <a:pt x="259086" y="829818"/>
                  </a:lnTo>
                  <a:lnTo>
                    <a:pt x="236988" y="829818"/>
                  </a:lnTo>
                  <a:lnTo>
                    <a:pt x="236988" y="852678"/>
                  </a:lnTo>
                  <a:lnTo>
                    <a:pt x="259086" y="852678"/>
                  </a:lnTo>
                  <a:close/>
                </a:path>
                <a:path w="1454785" h="852805">
                  <a:moveTo>
                    <a:pt x="214128" y="852678"/>
                  </a:moveTo>
                  <a:lnTo>
                    <a:pt x="214128" y="829818"/>
                  </a:lnTo>
                  <a:lnTo>
                    <a:pt x="192030" y="829818"/>
                  </a:lnTo>
                  <a:lnTo>
                    <a:pt x="192030" y="852678"/>
                  </a:lnTo>
                  <a:lnTo>
                    <a:pt x="214128" y="852678"/>
                  </a:lnTo>
                  <a:close/>
                </a:path>
                <a:path w="1454785" h="852805">
                  <a:moveTo>
                    <a:pt x="169932" y="852678"/>
                  </a:moveTo>
                  <a:lnTo>
                    <a:pt x="169932" y="829818"/>
                  </a:lnTo>
                  <a:lnTo>
                    <a:pt x="147834" y="829818"/>
                  </a:lnTo>
                  <a:lnTo>
                    <a:pt x="147834" y="852678"/>
                  </a:lnTo>
                  <a:lnTo>
                    <a:pt x="169932" y="852678"/>
                  </a:lnTo>
                  <a:close/>
                </a:path>
                <a:path w="1454785" h="852805">
                  <a:moveTo>
                    <a:pt x="125736" y="852678"/>
                  </a:moveTo>
                  <a:lnTo>
                    <a:pt x="125736" y="829818"/>
                  </a:lnTo>
                  <a:lnTo>
                    <a:pt x="102876" y="829818"/>
                  </a:lnTo>
                  <a:lnTo>
                    <a:pt x="102876" y="852678"/>
                  </a:lnTo>
                  <a:lnTo>
                    <a:pt x="125736" y="852678"/>
                  </a:lnTo>
                  <a:close/>
                </a:path>
                <a:path w="1454785" h="852805">
                  <a:moveTo>
                    <a:pt x="80772" y="852678"/>
                  </a:moveTo>
                  <a:lnTo>
                    <a:pt x="80772" y="829818"/>
                  </a:lnTo>
                  <a:lnTo>
                    <a:pt x="58674" y="829818"/>
                  </a:lnTo>
                  <a:lnTo>
                    <a:pt x="58674" y="852678"/>
                  </a:lnTo>
                  <a:lnTo>
                    <a:pt x="80772" y="852678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3314" y="1821942"/>
            <a:ext cx="1431925" cy="829944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35"/>
              </a:spcBef>
            </a:pPr>
            <a:r>
              <a:rPr sz="1750" spc="-20" dirty="0">
                <a:solidFill>
                  <a:srgbClr val="00009A"/>
                </a:solidFill>
                <a:latin typeface="微軟正黑體"/>
                <a:cs typeface="微軟正黑體"/>
              </a:rPr>
              <a:t>環保署</a:t>
            </a:r>
            <a:endParaRPr sz="175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200" dirty="0">
                <a:solidFill>
                  <a:srgbClr val="00009A"/>
                </a:solidFill>
                <a:latin typeface="微軟正黑體"/>
                <a:cs typeface="微軟正黑體"/>
              </a:rPr>
              <a:t>FCCC</a:t>
            </a:r>
            <a:r>
              <a:rPr sz="1200" spc="-5" dirty="0">
                <a:solidFill>
                  <a:srgbClr val="00009A"/>
                </a:solidFill>
                <a:latin typeface="微軟正黑體"/>
                <a:cs typeface="微軟正黑體"/>
              </a:rPr>
              <a:t> 國家通訊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8723" y="2694685"/>
            <a:ext cx="137985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spc="-10" dirty="0">
                <a:latin typeface="微軟正黑體"/>
                <a:cs typeface="微軟正黑體"/>
              </a:rPr>
              <a:t>2003-</a:t>
            </a:r>
            <a:r>
              <a:rPr sz="2100" spc="-20" dirty="0">
                <a:latin typeface="微軟正黑體"/>
                <a:cs typeface="微軟正黑體"/>
              </a:rPr>
              <a:t>2009</a:t>
            </a:r>
            <a:endParaRPr sz="2100">
              <a:latin typeface="微軟正黑體"/>
              <a:cs typeface="微軟正黑體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45913" y="4552441"/>
            <a:ext cx="180593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氣候變遷中綱計畫</a:t>
            </a:r>
            <a:endParaRPr sz="1750">
              <a:latin typeface="微軟正黑體"/>
              <a:cs typeface="微軟正黑體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01428" y="5178052"/>
            <a:ext cx="2481580" cy="1040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10" dirty="0">
                <a:solidFill>
                  <a:srgbClr val="C00000"/>
                </a:solidFill>
                <a:latin typeface="微軟正黑體"/>
                <a:cs typeface="微軟正黑體"/>
              </a:rPr>
              <a:t>第四期：2022-</a:t>
            </a:r>
            <a:r>
              <a:rPr sz="2100" b="1" spc="-20" dirty="0">
                <a:solidFill>
                  <a:srgbClr val="C00000"/>
                </a:solidFill>
                <a:latin typeface="微軟正黑體"/>
                <a:cs typeface="微軟正黑體"/>
              </a:rPr>
              <a:t>2025</a:t>
            </a:r>
            <a:endParaRPr sz="2100">
              <a:latin typeface="微軟正黑體"/>
              <a:cs typeface="微軟正黑體"/>
            </a:endParaRPr>
          </a:p>
          <a:p>
            <a:pPr marR="56515" algn="ctr">
              <a:lnSpc>
                <a:spcPct val="100000"/>
              </a:lnSpc>
              <a:spcBef>
                <a:spcPts val="1415"/>
              </a:spcBef>
            </a:pPr>
            <a:r>
              <a:rPr sz="1750" dirty="0">
                <a:latin typeface="Calibri"/>
                <a:cs typeface="Calibri"/>
              </a:rPr>
              <a:t>IPCC </a:t>
            </a:r>
            <a:r>
              <a:rPr sz="1750" spc="-25" dirty="0">
                <a:latin typeface="Calibri"/>
                <a:cs typeface="Calibri"/>
              </a:rPr>
              <a:t>AR6</a:t>
            </a:r>
            <a:endParaRPr sz="1750">
              <a:latin typeface="Calibri"/>
              <a:cs typeface="Calibri"/>
            </a:endParaRPr>
          </a:p>
          <a:p>
            <a:pPr marR="56515" algn="ctr">
              <a:lnSpc>
                <a:spcPct val="100000"/>
              </a:lnSpc>
              <a:spcBef>
                <a:spcPts val="690"/>
              </a:spcBef>
            </a:pPr>
            <a:r>
              <a:rPr sz="1050" spc="-10" dirty="0">
                <a:latin typeface="Calibri"/>
                <a:cs typeface="Calibri"/>
              </a:rPr>
              <a:t>2021/22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498727" y="1813560"/>
            <a:ext cx="3137535" cy="852169"/>
            <a:chOff x="7498727" y="1813560"/>
            <a:chExt cx="3137535" cy="852169"/>
          </a:xfrm>
        </p:grpSpPr>
        <p:sp>
          <p:nvSpPr>
            <p:cNvPr id="48" name="object 48"/>
            <p:cNvSpPr/>
            <p:nvPr/>
          </p:nvSpPr>
          <p:spPr>
            <a:xfrm>
              <a:off x="7525397" y="1824228"/>
              <a:ext cx="3094990" cy="829944"/>
            </a:xfrm>
            <a:custGeom>
              <a:avLst/>
              <a:gdLst/>
              <a:ahLst/>
              <a:cxnLst/>
              <a:rect l="l" t="t" r="r" b="b"/>
              <a:pathLst>
                <a:path w="3094990" h="829944">
                  <a:moveTo>
                    <a:pt x="3094482" y="415289"/>
                  </a:moveTo>
                  <a:lnTo>
                    <a:pt x="2679192" y="0"/>
                  </a:lnTo>
                  <a:lnTo>
                    <a:pt x="0" y="0"/>
                  </a:lnTo>
                  <a:lnTo>
                    <a:pt x="415290" y="415290"/>
                  </a:lnTo>
                  <a:lnTo>
                    <a:pt x="0" y="829818"/>
                  </a:lnTo>
                  <a:lnTo>
                    <a:pt x="2679192" y="829817"/>
                  </a:lnTo>
                  <a:lnTo>
                    <a:pt x="3094482" y="415289"/>
                  </a:lnTo>
                  <a:close/>
                </a:path>
              </a:pathLst>
            </a:custGeom>
            <a:solidFill>
              <a:srgbClr val="4A4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98727" y="1813560"/>
              <a:ext cx="3137535" cy="852169"/>
            </a:xfrm>
            <a:custGeom>
              <a:avLst/>
              <a:gdLst/>
              <a:ahLst/>
              <a:cxnLst/>
              <a:rect l="l" t="t" r="r" b="b"/>
              <a:pathLst>
                <a:path w="3137534" h="852169">
                  <a:moveTo>
                    <a:pt x="3137154" y="425957"/>
                  </a:moveTo>
                  <a:lnTo>
                    <a:pt x="2710434" y="0"/>
                  </a:lnTo>
                  <a:lnTo>
                    <a:pt x="0" y="0"/>
                  </a:lnTo>
                  <a:lnTo>
                    <a:pt x="26670" y="26670"/>
                  </a:lnTo>
                  <a:lnTo>
                    <a:pt x="26670" y="22097"/>
                  </a:lnTo>
                  <a:lnTo>
                    <a:pt x="35052" y="3047"/>
                  </a:lnTo>
                  <a:lnTo>
                    <a:pt x="54067" y="22097"/>
                  </a:lnTo>
                  <a:lnTo>
                    <a:pt x="2698242" y="22097"/>
                  </a:lnTo>
                  <a:lnTo>
                    <a:pt x="2698242" y="19049"/>
                  </a:lnTo>
                  <a:lnTo>
                    <a:pt x="2705862" y="22097"/>
                  </a:lnTo>
                  <a:lnTo>
                    <a:pt x="2705862" y="26656"/>
                  </a:lnTo>
                  <a:lnTo>
                    <a:pt x="3105523" y="425584"/>
                  </a:lnTo>
                  <a:lnTo>
                    <a:pt x="3113532" y="417575"/>
                  </a:lnTo>
                  <a:lnTo>
                    <a:pt x="3113532" y="449537"/>
                  </a:lnTo>
                  <a:lnTo>
                    <a:pt x="3137154" y="425957"/>
                  </a:lnTo>
                  <a:close/>
                </a:path>
                <a:path w="3137534" h="852169">
                  <a:moveTo>
                    <a:pt x="433578" y="449622"/>
                  </a:moveTo>
                  <a:lnTo>
                    <a:pt x="433578" y="433578"/>
                  </a:lnTo>
                  <a:lnTo>
                    <a:pt x="425584" y="425584"/>
                  </a:lnTo>
                  <a:lnTo>
                    <a:pt x="0" y="851916"/>
                  </a:lnTo>
                  <a:lnTo>
                    <a:pt x="26669" y="851916"/>
                  </a:lnTo>
                  <a:lnTo>
                    <a:pt x="26670" y="829818"/>
                  </a:lnTo>
                  <a:lnTo>
                    <a:pt x="54067" y="829818"/>
                  </a:lnTo>
                  <a:lnTo>
                    <a:pt x="433578" y="449622"/>
                  </a:lnTo>
                  <a:close/>
                </a:path>
                <a:path w="3137534" h="852169">
                  <a:moveTo>
                    <a:pt x="54067" y="22097"/>
                  </a:moveTo>
                  <a:lnTo>
                    <a:pt x="35052" y="3047"/>
                  </a:lnTo>
                  <a:lnTo>
                    <a:pt x="26670" y="22097"/>
                  </a:lnTo>
                  <a:lnTo>
                    <a:pt x="54067" y="22097"/>
                  </a:lnTo>
                  <a:close/>
                </a:path>
                <a:path w="3137534" h="852169">
                  <a:moveTo>
                    <a:pt x="457200" y="425958"/>
                  </a:moveTo>
                  <a:lnTo>
                    <a:pt x="54067" y="22097"/>
                  </a:lnTo>
                  <a:lnTo>
                    <a:pt x="26670" y="22097"/>
                  </a:lnTo>
                  <a:lnTo>
                    <a:pt x="26670" y="26670"/>
                  </a:lnTo>
                  <a:lnTo>
                    <a:pt x="425584" y="425584"/>
                  </a:lnTo>
                  <a:lnTo>
                    <a:pt x="433578" y="417576"/>
                  </a:lnTo>
                  <a:lnTo>
                    <a:pt x="433578" y="449622"/>
                  </a:lnTo>
                  <a:lnTo>
                    <a:pt x="457200" y="425958"/>
                  </a:lnTo>
                  <a:close/>
                </a:path>
                <a:path w="3137534" h="852169">
                  <a:moveTo>
                    <a:pt x="54067" y="829818"/>
                  </a:moveTo>
                  <a:lnTo>
                    <a:pt x="26670" y="829818"/>
                  </a:lnTo>
                  <a:lnTo>
                    <a:pt x="35052" y="848868"/>
                  </a:lnTo>
                  <a:lnTo>
                    <a:pt x="54067" y="829818"/>
                  </a:lnTo>
                  <a:close/>
                </a:path>
                <a:path w="3137534" h="852169">
                  <a:moveTo>
                    <a:pt x="2701290" y="829817"/>
                  </a:moveTo>
                  <a:lnTo>
                    <a:pt x="54067" y="829818"/>
                  </a:lnTo>
                  <a:lnTo>
                    <a:pt x="35052" y="848868"/>
                  </a:lnTo>
                  <a:lnTo>
                    <a:pt x="26670" y="829818"/>
                  </a:lnTo>
                  <a:lnTo>
                    <a:pt x="26669" y="851916"/>
                  </a:lnTo>
                  <a:lnTo>
                    <a:pt x="2698242" y="851915"/>
                  </a:lnTo>
                  <a:lnTo>
                    <a:pt x="2698242" y="832865"/>
                  </a:lnTo>
                  <a:lnTo>
                    <a:pt x="2701290" y="829817"/>
                  </a:lnTo>
                  <a:close/>
                </a:path>
                <a:path w="3137534" h="852169">
                  <a:moveTo>
                    <a:pt x="433578" y="433578"/>
                  </a:moveTo>
                  <a:lnTo>
                    <a:pt x="433578" y="417576"/>
                  </a:lnTo>
                  <a:lnTo>
                    <a:pt x="425584" y="425584"/>
                  </a:lnTo>
                  <a:lnTo>
                    <a:pt x="433578" y="433578"/>
                  </a:lnTo>
                  <a:close/>
                </a:path>
                <a:path w="3137534" h="852169">
                  <a:moveTo>
                    <a:pt x="2705862" y="22097"/>
                  </a:moveTo>
                  <a:lnTo>
                    <a:pt x="2698242" y="19049"/>
                  </a:lnTo>
                  <a:lnTo>
                    <a:pt x="2701290" y="22092"/>
                  </a:lnTo>
                  <a:lnTo>
                    <a:pt x="2705862" y="22097"/>
                  </a:lnTo>
                  <a:close/>
                </a:path>
                <a:path w="3137534" h="852169">
                  <a:moveTo>
                    <a:pt x="2701295" y="22097"/>
                  </a:moveTo>
                  <a:lnTo>
                    <a:pt x="2698242" y="19049"/>
                  </a:lnTo>
                  <a:lnTo>
                    <a:pt x="2698242" y="22097"/>
                  </a:lnTo>
                  <a:lnTo>
                    <a:pt x="2701295" y="22097"/>
                  </a:lnTo>
                  <a:close/>
                </a:path>
                <a:path w="3137534" h="852169">
                  <a:moveTo>
                    <a:pt x="2705862" y="829817"/>
                  </a:moveTo>
                  <a:lnTo>
                    <a:pt x="2701290" y="829817"/>
                  </a:lnTo>
                  <a:lnTo>
                    <a:pt x="2698242" y="832865"/>
                  </a:lnTo>
                  <a:lnTo>
                    <a:pt x="2705862" y="829817"/>
                  </a:lnTo>
                  <a:close/>
                </a:path>
                <a:path w="3137534" h="852169">
                  <a:moveTo>
                    <a:pt x="2705862" y="851915"/>
                  </a:moveTo>
                  <a:lnTo>
                    <a:pt x="2705862" y="829817"/>
                  </a:lnTo>
                  <a:lnTo>
                    <a:pt x="2698242" y="832865"/>
                  </a:lnTo>
                  <a:lnTo>
                    <a:pt x="2698242" y="851915"/>
                  </a:lnTo>
                  <a:lnTo>
                    <a:pt x="2705862" y="851915"/>
                  </a:lnTo>
                  <a:close/>
                </a:path>
                <a:path w="3137534" h="852169">
                  <a:moveTo>
                    <a:pt x="3113532" y="449537"/>
                  </a:moveTo>
                  <a:lnTo>
                    <a:pt x="3113532" y="433577"/>
                  </a:lnTo>
                  <a:lnTo>
                    <a:pt x="3105523" y="425584"/>
                  </a:lnTo>
                  <a:lnTo>
                    <a:pt x="2701290" y="829817"/>
                  </a:lnTo>
                  <a:lnTo>
                    <a:pt x="2705862" y="829817"/>
                  </a:lnTo>
                  <a:lnTo>
                    <a:pt x="2705862" y="851915"/>
                  </a:lnTo>
                  <a:lnTo>
                    <a:pt x="2710434" y="851915"/>
                  </a:lnTo>
                  <a:lnTo>
                    <a:pt x="3113532" y="449537"/>
                  </a:lnTo>
                  <a:close/>
                </a:path>
                <a:path w="3137534" h="852169">
                  <a:moveTo>
                    <a:pt x="2705862" y="26656"/>
                  </a:moveTo>
                  <a:lnTo>
                    <a:pt x="2705862" y="22097"/>
                  </a:lnTo>
                  <a:lnTo>
                    <a:pt x="2701295" y="22097"/>
                  </a:lnTo>
                  <a:lnTo>
                    <a:pt x="2705862" y="26656"/>
                  </a:lnTo>
                  <a:close/>
                </a:path>
                <a:path w="3137534" h="852169">
                  <a:moveTo>
                    <a:pt x="3113532" y="433577"/>
                  </a:moveTo>
                  <a:lnTo>
                    <a:pt x="3113532" y="417575"/>
                  </a:lnTo>
                  <a:lnTo>
                    <a:pt x="3105523" y="425584"/>
                  </a:lnTo>
                  <a:lnTo>
                    <a:pt x="3113532" y="433577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585843" y="1846580"/>
            <a:ext cx="2501900" cy="1207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2440" algn="ctr">
              <a:lnSpc>
                <a:spcPct val="100000"/>
              </a:lnSpc>
              <a:spcBef>
                <a:spcPts val="100"/>
              </a:spcBef>
            </a:pPr>
            <a:r>
              <a:rPr sz="1750" b="1" spc="-10" dirty="0">
                <a:solidFill>
                  <a:srgbClr val="FFFFFF"/>
                </a:solidFill>
                <a:latin typeface="微軟正黑體"/>
                <a:cs typeface="微軟正黑體"/>
              </a:rPr>
              <a:t>氣候變遷因應法</a:t>
            </a:r>
            <a:endParaRPr sz="1750">
              <a:latin typeface="微軟正黑體"/>
              <a:cs typeface="微軟正黑體"/>
            </a:endParaRPr>
          </a:p>
          <a:p>
            <a:pPr marL="471805" algn="ctr">
              <a:lnSpc>
                <a:spcPct val="100000"/>
              </a:lnSpc>
              <a:spcBef>
                <a:spcPts val="30"/>
              </a:spcBef>
            </a:pPr>
            <a:r>
              <a:rPr sz="1550" spc="-5" dirty="0">
                <a:solidFill>
                  <a:srgbClr val="FFFFFF"/>
                </a:solidFill>
                <a:latin typeface="微軟正黑體"/>
                <a:cs typeface="微軟正黑體"/>
              </a:rPr>
              <a:t>因應氣候變遷行動綱領</a:t>
            </a:r>
            <a:endParaRPr sz="1550">
              <a:latin typeface="微軟正黑體"/>
              <a:cs typeface="微軟正黑體"/>
            </a:endParaRPr>
          </a:p>
          <a:p>
            <a:pPr marL="472440" algn="ctr">
              <a:lnSpc>
                <a:spcPct val="100000"/>
              </a:lnSpc>
              <a:spcBef>
                <a:spcPts val="40"/>
              </a:spcBef>
            </a:pPr>
            <a:r>
              <a:rPr sz="1550" spc="-10" dirty="0">
                <a:solidFill>
                  <a:srgbClr val="FFFFFF"/>
                </a:solidFill>
                <a:latin typeface="微軟正黑體"/>
                <a:cs typeface="微軟正黑體"/>
              </a:rPr>
              <a:t>/行動方案</a:t>
            </a:r>
            <a:endParaRPr sz="155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100" spc="-10" dirty="0">
                <a:solidFill>
                  <a:srgbClr val="C00000"/>
                </a:solidFill>
                <a:latin typeface="微軟正黑體"/>
                <a:cs typeface="微軟正黑體"/>
              </a:rPr>
              <a:t>下階段：2023-</a:t>
            </a:r>
            <a:r>
              <a:rPr sz="2100" spc="-20" dirty="0">
                <a:solidFill>
                  <a:srgbClr val="C00000"/>
                </a:solidFill>
                <a:latin typeface="微軟正黑體"/>
                <a:cs typeface="微軟正黑體"/>
              </a:rPr>
              <a:t>2027</a:t>
            </a:r>
            <a:endParaRPr sz="2100">
              <a:latin typeface="微軟正黑體"/>
              <a:cs typeface="微軟正黑體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05672" y="4005072"/>
            <a:ext cx="1243583" cy="403859"/>
          </a:xfrm>
          <a:prstGeom prst="rect">
            <a:avLst/>
          </a:prstGeom>
        </p:spPr>
      </p:pic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109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pic>
        <p:nvPicPr>
          <p:cNvPr id="53" name="3">
            <a:hlinkClick r:id="" action="ppaction://media"/>
            <a:extLst>
              <a:ext uri="{FF2B5EF4-FFF2-40B4-BE49-F238E27FC236}">
                <a16:creationId xmlns:a16="http://schemas.microsoft.com/office/drawing/2014/main" id="{3943D61D-7679-E303-F67C-DBF3FF78A4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907588" y="10683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8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6053" y="4099559"/>
            <a:ext cx="6483350" cy="455295"/>
            <a:chOff x="2106053" y="4099559"/>
            <a:chExt cx="6483350" cy="455295"/>
          </a:xfrm>
        </p:grpSpPr>
        <p:sp>
          <p:nvSpPr>
            <p:cNvPr id="3" name="object 3"/>
            <p:cNvSpPr/>
            <p:nvPr/>
          </p:nvSpPr>
          <p:spPr>
            <a:xfrm>
              <a:off x="2106053" y="4099559"/>
              <a:ext cx="6483350" cy="17145"/>
            </a:xfrm>
            <a:custGeom>
              <a:avLst/>
              <a:gdLst/>
              <a:ahLst/>
              <a:cxnLst/>
              <a:rect l="l" t="t" r="r" b="b"/>
              <a:pathLst>
                <a:path w="6483350" h="17145">
                  <a:moveTo>
                    <a:pt x="6483096" y="16763"/>
                  </a:moveTo>
                  <a:lnTo>
                    <a:pt x="6483096" y="0"/>
                  </a:lnTo>
                  <a:lnTo>
                    <a:pt x="0" y="0"/>
                  </a:lnTo>
                  <a:lnTo>
                    <a:pt x="0" y="16764"/>
                  </a:lnTo>
                  <a:lnTo>
                    <a:pt x="6483096" y="16763"/>
                  </a:lnTo>
                  <a:close/>
                </a:path>
              </a:pathLst>
            </a:custGeom>
            <a:solidFill>
              <a:srgbClr val="1E7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98149" y="4155185"/>
              <a:ext cx="1863001" cy="3993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11351" y="3338576"/>
            <a:ext cx="1808480" cy="560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15" dirty="0"/>
              <a:t>敬請指教</a:t>
            </a:r>
          </a:p>
        </p:txBody>
      </p: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80929" y="4778583"/>
            <a:ext cx="1447600" cy="14468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74347" y="6242556"/>
            <a:ext cx="23298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https://tccip.ncdr.nat.gov.tw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5035" y="6270752"/>
            <a:ext cx="120586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TCCIP</a:t>
            </a:r>
            <a:r>
              <a:rPr sz="175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微軟正黑體"/>
                <a:cs typeface="微軟正黑體"/>
              </a:rPr>
              <a:t>粉絲頁</a:t>
            </a:r>
            <a:endParaRPr sz="1750">
              <a:latin typeface="微軟正黑體"/>
              <a:cs typeface="微軟正黑體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0477" y="4703826"/>
            <a:ext cx="1597152" cy="1596389"/>
          </a:xfrm>
          <a:prstGeom prst="rect">
            <a:avLst/>
          </a:prstGeom>
        </p:spPr>
      </p:pic>
      <p:pic>
        <p:nvPicPr>
          <p:cNvPr id="10" name="63">
            <a:hlinkClick r:id="" action="ppaction://media"/>
            <a:extLst>
              <a:ext uri="{FF2B5EF4-FFF2-40B4-BE49-F238E27FC236}">
                <a16:creationId xmlns:a16="http://schemas.microsoft.com/office/drawing/2014/main" id="{9AA33505-18B3-B9E9-E735-F15FF5207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82138" y="604838"/>
            <a:ext cx="609600" cy="609600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FDE00D8-9537-9944-D9D2-4F1BEF9D0A89}"/>
              </a:ext>
            </a:extLst>
          </p:cNvPr>
          <p:cNvSpPr txBox="1"/>
          <p:nvPr/>
        </p:nvSpPr>
        <p:spPr>
          <a:xfrm>
            <a:off x="2612399" y="1973707"/>
            <a:ext cx="5406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20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本教材根據</a:t>
            </a:r>
            <a:r>
              <a:rPr lang="zh-TW" altLang="en-US" sz="20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國家災害防救科技中心 劉子明博士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altLang="zh-TW" sz="20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20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年本所辦理之「運輸調適系列課程」講義及錄音，編輯後製而成。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10896</TotalTime>
  <Words>407</Words>
  <Application>Microsoft Office PowerPoint</Application>
  <PresentationFormat>自訂</PresentationFormat>
  <Paragraphs>53</Paragraphs>
  <Slides>5</Slides>
  <Notes>5</Notes>
  <HiddenSlides>0</HiddenSlides>
  <MMClips>4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微軟正黑體</vt:lpstr>
      <vt:lpstr>標楷體</vt:lpstr>
      <vt:lpstr>Calibri</vt:lpstr>
      <vt:lpstr>Office Theme</vt:lpstr>
      <vt:lpstr>教材使用限制提示</vt:lpstr>
      <vt:lpstr>TCCIP氣候變遷整合服務平台及其應用</vt:lpstr>
      <vt:lpstr>氣候變遷整合服務平台</vt:lpstr>
      <vt:lpstr>TCCIP已提供氣候變遷服務10年，現已第四期</vt:lpstr>
      <vt:lpstr>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TCCIP氣候變遷整合服務平台及其應用</dc:title>
  <cp:lastModifiedBy>繼利 花</cp:lastModifiedBy>
  <cp:revision>17</cp:revision>
  <dcterms:created xsi:type="dcterms:W3CDTF">2024-09-24T01:15:05Z</dcterms:created>
  <dcterms:modified xsi:type="dcterms:W3CDTF">2025-06-06T04:34:39Z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2024-06-20T00:00:00Z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2024-09-24T00:00:00Z</vt:filetime>
  </property>
  <property fmtid="{D5CDD505-2E9C-101B-9397-08002B2CF9AE}" pid="5" name="Producer">
    <vt:lpwstr>Acrobat Distiller 11.0 (Windows)</vt:lpwstr>
  </property>
</Properties>
</file>